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369" r:id="rId2"/>
    <p:sldId id="256" r:id="rId3"/>
    <p:sldId id="340" r:id="rId4"/>
    <p:sldId id="332" r:id="rId5"/>
    <p:sldId id="341" r:id="rId6"/>
    <p:sldId id="326" r:id="rId7"/>
    <p:sldId id="327" r:id="rId8"/>
    <p:sldId id="328" r:id="rId9"/>
    <p:sldId id="329" r:id="rId10"/>
    <p:sldId id="330" r:id="rId11"/>
    <p:sldId id="331" r:id="rId12"/>
    <p:sldId id="320" r:id="rId13"/>
    <p:sldId id="321" r:id="rId14"/>
    <p:sldId id="322" r:id="rId15"/>
    <p:sldId id="323" r:id="rId16"/>
    <p:sldId id="324" r:id="rId17"/>
    <p:sldId id="325" r:id="rId18"/>
    <p:sldId id="309" r:id="rId19"/>
    <p:sldId id="314" r:id="rId20"/>
    <p:sldId id="315" r:id="rId21"/>
    <p:sldId id="316" r:id="rId22"/>
    <p:sldId id="317" r:id="rId23"/>
    <p:sldId id="318" r:id="rId24"/>
    <p:sldId id="319" r:id="rId25"/>
    <p:sldId id="310" r:id="rId26"/>
    <p:sldId id="311" r:id="rId27"/>
    <p:sldId id="312" r:id="rId28"/>
    <p:sldId id="313" r:id="rId29"/>
    <p:sldId id="308" r:id="rId30"/>
    <p:sldId id="307" r:id="rId31"/>
    <p:sldId id="306" r:id="rId32"/>
    <p:sldId id="305" r:id="rId33"/>
    <p:sldId id="304" r:id="rId34"/>
    <p:sldId id="303" r:id="rId35"/>
    <p:sldId id="299" r:id="rId36"/>
    <p:sldId id="302" r:id="rId37"/>
    <p:sldId id="301" r:id="rId38"/>
    <p:sldId id="300" r:id="rId39"/>
    <p:sldId id="298" r:id="rId40"/>
    <p:sldId id="297" r:id="rId41"/>
    <p:sldId id="273" r:id="rId42"/>
    <p:sldId id="274" r:id="rId43"/>
    <p:sldId id="275" r:id="rId44"/>
    <p:sldId id="276" r:id="rId45"/>
    <p:sldId id="277" r:id="rId46"/>
    <p:sldId id="272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6" r:id="rId60"/>
    <p:sldId id="337" r:id="rId61"/>
    <p:sldId id="257" r:id="rId62"/>
    <p:sldId id="339" r:id="rId63"/>
    <p:sldId id="338" r:id="rId64"/>
    <p:sldId id="258" r:id="rId65"/>
    <p:sldId id="259" r:id="rId66"/>
    <p:sldId id="269" r:id="rId67"/>
    <p:sldId id="270" r:id="rId68"/>
    <p:sldId id="260" r:id="rId69"/>
    <p:sldId id="265" r:id="rId70"/>
    <p:sldId id="268" r:id="rId71"/>
    <p:sldId id="333" r:id="rId72"/>
    <p:sldId id="334" r:id="rId73"/>
    <p:sldId id="335" r:id="rId74"/>
    <p:sldId id="336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57" autoAdjust="0"/>
    <p:restoredTop sz="94709" autoAdjust="0"/>
  </p:normalViewPr>
  <p:slideViewPr>
    <p:cSldViewPr>
      <p:cViewPr>
        <p:scale>
          <a:sx n="75" d="100"/>
          <a:sy n="75" d="100"/>
        </p:scale>
        <p:origin x="-60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BE99-002F-4886-903C-44E0F694D9F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4084E-59D8-462D-BAD8-C45BF5618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4084E-59D8-462D-BAD8-C45BF56181D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DAB0-0870-410E-B5AB-E9659C3FF895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55A43-6C5D-4EA9-92D7-A32A98AA7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hyperlink" Target="http://www.attentionworksheets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rientacionandujar.es/" TargetMode="External"/><Relationship Id="rId4" Type="http://schemas.openxmlformats.org/officeDocument/2006/relationships/hyperlink" Target="http://www.attentionworksheet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tionworksheets.com/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ientacionandujar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64" y="1000108"/>
            <a:ext cx="91440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Black &amp; </a:t>
            </a:r>
            <a:r>
              <a:rPr lang="en-US" sz="5400" b="1" dirty="0" smtClean="0"/>
              <a:t>White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 </a:t>
            </a:r>
            <a:r>
              <a:rPr lang="en-US" sz="5400" b="1" dirty="0" smtClean="0"/>
              <a:t>Infant </a:t>
            </a:r>
            <a:r>
              <a:rPr lang="en-US" sz="5400" b="1" smtClean="0"/>
              <a:t>Visual </a:t>
            </a:r>
            <a:endParaRPr lang="en-US" sz="5400" b="1" smtClean="0"/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Stimulation </a:t>
            </a:r>
            <a:r>
              <a:rPr lang="en-US" sz="5400" b="1" dirty="0" smtClean="0"/>
              <a:t>Card</a:t>
            </a:r>
            <a:endParaRPr lang="es-ES" sz="5400" dirty="0"/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www.attentionworksheets.com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www.orientacionandujar.es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/>
        </p:nvPicPr>
        <p:blipFill>
          <a:blip r:embed="rId2"/>
          <a:srcRect t="16098" b="22510"/>
          <a:stretch>
            <a:fillRect/>
          </a:stretch>
        </p:blipFill>
        <p:spPr bwMode="auto">
          <a:xfrm>
            <a:off x="1714480" y="1142984"/>
            <a:ext cx="5400675" cy="4286280"/>
          </a:xfrm>
          <a:prstGeom prst="rect">
            <a:avLst/>
          </a:prstGeom>
          <a:noFill/>
        </p:spPr>
      </p:pic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134133" cy="61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664857" cy="58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400675" cy="5543550"/>
          </a:xfrm>
          <a:prstGeom prst="rect">
            <a:avLst/>
          </a:prstGeom>
          <a:noFill/>
        </p:spPr>
      </p:pic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0513"/>
            <a:ext cx="5400675" cy="6981825"/>
          </a:xfrm>
          <a:prstGeom prst="rect">
            <a:avLst/>
          </a:prstGeom>
          <a:noFill/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/>
          <p:cNvPicPr>
            <a:picLocks noChangeAspect="1" noChangeArrowheads="1"/>
          </p:cNvPicPr>
          <p:nvPr/>
        </p:nvPicPr>
        <p:blipFill>
          <a:blip r:embed="rId2"/>
          <a:srcRect t="18144" b="24557"/>
          <a:stretch>
            <a:fillRect/>
          </a:stretch>
        </p:blipFill>
        <p:spPr bwMode="auto">
          <a:xfrm>
            <a:off x="1643042" y="1285860"/>
            <a:ext cx="5400675" cy="4000528"/>
          </a:xfrm>
          <a:prstGeom prst="rect">
            <a:avLst/>
          </a:prstGeom>
          <a:noFill/>
        </p:spPr>
      </p:pic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/>
          <p:cNvPicPr>
            <a:picLocks noChangeAspect="1" noChangeArrowheads="1"/>
          </p:cNvPicPr>
          <p:nvPr/>
        </p:nvPicPr>
        <p:blipFill>
          <a:blip r:embed="rId2"/>
          <a:srcRect l="18519" t="13028" r="12698" b="15348"/>
          <a:stretch>
            <a:fillRect/>
          </a:stretch>
        </p:blipFill>
        <p:spPr bwMode="auto">
          <a:xfrm>
            <a:off x="2714612" y="785794"/>
            <a:ext cx="3714776" cy="5000660"/>
          </a:xfrm>
          <a:prstGeom prst="rect">
            <a:avLst/>
          </a:prstGeom>
          <a:noFill/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2"/>
          <a:srcRect l="7937" t="13301" r="7407" b="21214"/>
          <a:stretch>
            <a:fillRect/>
          </a:stretch>
        </p:blipFill>
        <p:spPr bwMode="auto">
          <a:xfrm>
            <a:off x="2428860" y="928670"/>
            <a:ext cx="4572032" cy="4572056"/>
          </a:xfrm>
          <a:prstGeom prst="rect">
            <a:avLst/>
          </a:prstGeom>
          <a:noFill/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 t="13301" b="22237"/>
          <a:stretch>
            <a:fillRect/>
          </a:stretch>
        </p:blipFill>
        <p:spPr bwMode="auto">
          <a:xfrm>
            <a:off x="2000232" y="1000108"/>
            <a:ext cx="5400675" cy="4500594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/>
          <p:cNvPicPr>
            <a:picLocks noChangeAspect="1" noChangeArrowheads="1"/>
          </p:cNvPicPr>
          <p:nvPr/>
        </p:nvPicPr>
        <p:blipFill>
          <a:blip r:embed="rId2"/>
          <a:srcRect l="23174" t="8333" r="23547" b="13264"/>
          <a:stretch>
            <a:fillRect/>
          </a:stretch>
        </p:blipFill>
        <p:spPr bwMode="auto">
          <a:xfrm rot="-5400000">
            <a:off x="3252807" y="557201"/>
            <a:ext cx="2876550" cy="5476876"/>
          </a:xfrm>
          <a:prstGeom prst="rect">
            <a:avLst/>
          </a:prstGeom>
          <a:noFill/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2"/>
          <a:srcRect t="7163" b="8935"/>
          <a:stretch>
            <a:fillRect/>
          </a:stretch>
        </p:blipFill>
        <p:spPr bwMode="auto">
          <a:xfrm>
            <a:off x="1643042" y="428604"/>
            <a:ext cx="5400675" cy="5857892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45" y="857232"/>
            <a:ext cx="5400675" cy="5353050"/>
          </a:xfrm>
          <a:prstGeom prst="rect">
            <a:avLst/>
          </a:prstGeom>
          <a:noFill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7772400" y="-12515850"/>
            <a:ext cx="6400800" cy="1752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82" name="27 Imagen" descr="Diapositiv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6655808" cy="5000660"/>
          </a:xfrm>
          <a:prstGeom prst="rect">
            <a:avLst/>
          </a:prstGeom>
          <a:noFill/>
        </p:spPr>
      </p:pic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-9144000" y="-11515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-9144000" y="-7000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-9144000" y="-248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-9144000" y="2028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-9144000" y="654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-9144000" y="11058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-9144000" y="1601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-3438525" y="-277204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-3438525" y="223810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-7724837" y="-661987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-7724837" y="3619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-7724837" y="58102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-7724837" y="112109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-4286312" y="5695024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-4286312" y="6230329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-3438525" y="136065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0" y="600793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6548000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0" y="707854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7610990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2490829" y="129466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2490829" y="8276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5929354" y="5633038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0" y="12974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1495384" y="1000741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-1204954" y="977319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1285875" y="-442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1285875" y="25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1285875" y="543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1285875" y="1241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0" y="17145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1133475" y="-287303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1133475" y="410878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1133475" y="1109061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1714480" y="1825240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1714480" y="18950589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1133475" y="42910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1133475" y="112728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0" y="22541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0" y="2324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0" y="23938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1133475" y="-493567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1133475" y="20461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1133475" y="786592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0" y="26203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0" y="2678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0" y="27324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0" y="27875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7" name="Rectangle 113"/>
          <p:cNvSpPr>
            <a:spLocks noChangeArrowheads="1"/>
          </p:cNvSpPr>
          <p:nvPr/>
        </p:nvSpPr>
        <p:spPr bwMode="auto">
          <a:xfrm>
            <a:off x="1133475" y="-23737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1133475" y="53415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9" name="Rectangle 115"/>
          <p:cNvSpPr>
            <a:spLocks noChangeArrowheads="1"/>
          </p:cNvSpPr>
          <p:nvPr/>
        </p:nvSpPr>
        <p:spPr bwMode="auto">
          <a:xfrm>
            <a:off x="1133475" y="-30691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1133475" y="2150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1133475" y="746550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2" name="Rectangle 118"/>
          <p:cNvSpPr>
            <a:spLocks noChangeArrowheads="1"/>
          </p:cNvSpPr>
          <p:nvPr/>
        </p:nvSpPr>
        <p:spPr bwMode="auto">
          <a:xfrm>
            <a:off x="1133475" y="-333596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3" name="Rectangle 119"/>
          <p:cNvSpPr>
            <a:spLocks noChangeArrowheads="1"/>
          </p:cNvSpPr>
          <p:nvPr/>
        </p:nvSpPr>
        <p:spPr bwMode="auto">
          <a:xfrm>
            <a:off x="1133475" y="21980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1133475" y="855123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0" y="33329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0" y="33876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7" name="Rectangle 123"/>
          <p:cNvSpPr>
            <a:spLocks noChangeArrowheads="1"/>
          </p:cNvSpPr>
          <p:nvPr/>
        </p:nvSpPr>
        <p:spPr bwMode="auto">
          <a:xfrm>
            <a:off x="0" y="3442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auto">
          <a:xfrm>
            <a:off x="0" y="34962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auto">
          <a:xfrm>
            <a:off x="0" y="35583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0" name="Rectangle 126"/>
          <p:cNvSpPr>
            <a:spLocks noChangeArrowheads="1"/>
          </p:cNvSpPr>
          <p:nvPr/>
        </p:nvSpPr>
        <p:spPr bwMode="auto">
          <a:xfrm>
            <a:off x="0" y="35972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auto">
          <a:xfrm>
            <a:off x="0" y="36564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/>
          <p:cNvPicPr>
            <a:picLocks noChangeAspect="1" noChangeArrowheads="1"/>
          </p:cNvPicPr>
          <p:nvPr/>
        </p:nvPicPr>
        <p:blipFill>
          <a:blip r:embed="rId2"/>
          <a:srcRect b="20190"/>
          <a:stretch>
            <a:fillRect/>
          </a:stretch>
        </p:blipFill>
        <p:spPr bwMode="auto">
          <a:xfrm>
            <a:off x="1857356" y="500042"/>
            <a:ext cx="5400675" cy="5572164"/>
          </a:xfrm>
          <a:prstGeom prst="rect">
            <a:avLst/>
          </a:prstGeom>
          <a:noFill/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/>
          <p:cNvPicPr>
            <a:picLocks noChangeAspect="1" noChangeArrowheads="1"/>
          </p:cNvPicPr>
          <p:nvPr/>
        </p:nvPicPr>
        <p:blipFill>
          <a:blip r:embed="rId2"/>
          <a:srcRect t="12278" b="16098"/>
          <a:stretch>
            <a:fillRect/>
          </a:stretch>
        </p:blipFill>
        <p:spPr bwMode="auto">
          <a:xfrm>
            <a:off x="1857356" y="642918"/>
            <a:ext cx="5400675" cy="5000660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123801"/>
            <a:ext cx="5400675" cy="6981825"/>
          </a:xfrm>
          <a:prstGeom prst="rect">
            <a:avLst/>
          </a:prstGeom>
          <a:noFill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2"/>
          <a:srcRect t="15075" b="19440"/>
          <a:stretch>
            <a:fillRect/>
          </a:stretch>
        </p:blipFill>
        <p:spPr bwMode="auto">
          <a:xfrm>
            <a:off x="1214414" y="928670"/>
            <a:ext cx="5400675" cy="4572032"/>
          </a:xfrm>
          <a:prstGeom prst="rect">
            <a:avLst/>
          </a:prstGeom>
          <a:noFill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4590194" cy="455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2"/>
          <a:srcRect t="7094" b="16166"/>
          <a:stretch>
            <a:fillRect/>
          </a:stretch>
        </p:blipFill>
        <p:spPr bwMode="auto">
          <a:xfrm>
            <a:off x="2000232" y="785794"/>
            <a:ext cx="5400675" cy="5357850"/>
          </a:xfrm>
          <a:prstGeom prst="rect">
            <a:avLst/>
          </a:prstGeom>
          <a:noFill/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/>
          <a:srcRect l="13228" t="20464" r="12698" b="24283"/>
          <a:stretch>
            <a:fillRect/>
          </a:stretch>
        </p:blipFill>
        <p:spPr bwMode="auto">
          <a:xfrm>
            <a:off x="2357422" y="1142984"/>
            <a:ext cx="4000528" cy="3857652"/>
          </a:xfrm>
          <a:prstGeom prst="rect">
            <a:avLst/>
          </a:prstGeom>
          <a:noFill/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105400" cy="5095875"/>
          </a:xfrm>
          <a:prstGeom prst="rect">
            <a:avLst/>
          </a:prstGeom>
          <a:noFill/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/>
          <a:srcRect l="14726" t="8117" r="13845" b="17189"/>
          <a:stretch>
            <a:fillRect/>
          </a:stretch>
        </p:blipFill>
        <p:spPr bwMode="auto">
          <a:xfrm>
            <a:off x="2500298" y="1000108"/>
            <a:ext cx="3857652" cy="5214974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4438650" cy="4495800"/>
          </a:xfrm>
          <a:prstGeom prst="rect">
            <a:avLst/>
          </a:prstGeom>
          <a:noFill/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44" y="921385"/>
            <a:ext cx="4995886" cy="50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1"/>
          <p:cNvPicPr>
            <a:picLocks noChangeAspect="1" noChangeArrowheads="1"/>
          </p:cNvPicPr>
          <p:nvPr/>
        </p:nvPicPr>
        <p:blipFill>
          <a:blip r:embed="rId2"/>
          <a:srcRect l="14550" t="10232" r="12698" b="23260"/>
          <a:stretch>
            <a:fillRect/>
          </a:stretch>
        </p:blipFill>
        <p:spPr bwMode="auto">
          <a:xfrm>
            <a:off x="2500298" y="1000108"/>
            <a:ext cx="3929090" cy="4643470"/>
          </a:xfrm>
          <a:prstGeom prst="rect">
            <a:avLst/>
          </a:prstGeom>
          <a:noFill/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2"/>
          <p:cNvPicPr>
            <a:picLocks noChangeAspect="1" noChangeArrowheads="1"/>
          </p:cNvPicPr>
          <p:nvPr/>
        </p:nvPicPr>
        <p:blipFill>
          <a:blip r:embed="rId2"/>
          <a:srcRect t="17394" b="23260"/>
          <a:stretch>
            <a:fillRect/>
          </a:stretch>
        </p:blipFill>
        <p:spPr bwMode="auto">
          <a:xfrm>
            <a:off x="2000232" y="1571612"/>
            <a:ext cx="5400675" cy="4143404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086475" cy="5819775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7718"/>
            <a:ext cx="5400675" cy="5353050"/>
          </a:xfrm>
          <a:prstGeom prst="rect">
            <a:avLst/>
          </a:prstGeom>
          <a:noFill/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59" y="571480"/>
            <a:ext cx="5857875" cy="581025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 noChangeArrowheads="1"/>
          </p:cNvPicPr>
          <p:nvPr/>
        </p:nvPicPr>
        <p:blipFill>
          <a:blip r:embed="rId2"/>
          <a:srcRect t="51234"/>
          <a:stretch>
            <a:fillRect/>
          </a:stretch>
        </p:blipFill>
        <p:spPr bwMode="auto">
          <a:xfrm rot="5400000">
            <a:off x="2225955" y="988700"/>
            <a:ext cx="5263595" cy="4857783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45" y="857232"/>
            <a:ext cx="5400675" cy="5400675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4038600" cy="5514975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55" y="428604"/>
            <a:ext cx="4981575" cy="6115050"/>
          </a:xfrm>
          <a:prstGeom prst="rect">
            <a:avLst/>
          </a:prstGeom>
          <a:noFill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95" y="642918"/>
            <a:ext cx="3632169" cy="5361052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6 Imagen" descr="Diapositiv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5013"/>
            <a:ext cx="8107710" cy="6091507"/>
          </a:xfrm>
          <a:prstGeom prst="rect">
            <a:avLst/>
          </a:prstGeom>
          <a:noFill/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/>
          <p:cNvPicPr>
            <a:picLocks noChangeAspect="1" noChangeArrowheads="1"/>
          </p:cNvPicPr>
          <p:nvPr/>
        </p:nvPicPr>
        <p:blipFill>
          <a:blip r:embed="rId2"/>
          <a:srcRect t="11905" b="12074"/>
          <a:stretch>
            <a:fillRect/>
          </a:stretch>
        </p:blipFill>
        <p:spPr bwMode="auto">
          <a:xfrm>
            <a:off x="2028845" y="785794"/>
            <a:ext cx="5400675" cy="5305425"/>
          </a:xfrm>
          <a:prstGeom prst="rect">
            <a:avLst/>
          </a:prstGeom>
          <a:noFill/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5" descr="http://www.about-down-syndrome.com/images/star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17" y="585805"/>
            <a:ext cx="4829175" cy="5343525"/>
          </a:xfrm>
          <a:prstGeom prst="rect">
            <a:avLst/>
          </a:prstGeom>
          <a:noFill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2" descr="http://www.about-down-syndrome.com/images/gr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28669"/>
            <a:ext cx="5724525" cy="5514975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9" descr="http://www.about-down-syndrome.com/images/windmi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810125" cy="5467350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6" descr="http://www.about-down-syndrome.com/images/SMIL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308" y="428604"/>
            <a:ext cx="5200650" cy="5781675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3" descr="http://www.about-down-syndrome.com/images/heearts.gif"/>
          <p:cNvPicPr>
            <a:picLocks noChangeAspect="1" noChangeArrowheads="1"/>
          </p:cNvPicPr>
          <p:nvPr/>
        </p:nvPicPr>
        <p:blipFill>
          <a:blip r:embed="rId2"/>
          <a:srcRect l="10638" r="7599"/>
          <a:stretch>
            <a:fillRect/>
          </a:stretch>
        </p:blipFill>
        <p:spPr bwMode="auto">
          <a:xfrm>
            <a:off x="1962168" y="576287"/>
            <a:ext cx="5181600" cy="6353175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072" y="500042"/>
            <a:ext cx="4624258" cy="5710258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0" descr="http://www.about-down-syndrome.com/images/flow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686427" cy="5826833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819775" cy="5772150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32" y="857232"/>
            <a:ext cx="5314950" cy="531495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885825"/>
            <a:ext cx="6438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5219700" cy="52197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/>
          <p:cNvPicPr>
            <a:picLocks noChangeAspect="1" noChangeArrowheads="1"/>
          </p:cNvPicPr>
          <p:nvPr/>
        </p:nvPicPr>
        <p:blipFill>
          <a:blip r:embed="rId2"/>
          <a:srcRect l="10213" t="10884" r="9772" b="23981"/>
          <a:stretch>
            <a:fillRect/>
          </a:stretch>
        </p:blipFill>
        <p:spPr bwMode="auto">
          <a:xfrm>
            <a:off x="2347933" y="785794"/>
            <a:ext cx="5153025" cy="535305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59" y="500042"/>
            <a:ext cx="5400675" cy="54483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400675" cy="542925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/>
          <a:srcRect l="17196" t="18417" r="14021" b="25307"/>
          <a:stretch>
            <a:fillRect/>
          </a:stretch>
        </p:blipFill>
        <p:spPr bwMode="auto">
          <a:xfrm>
            <a:off x="2214546" y="785794"/>
            <a:ext cx="4857784" cy="5138041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83" y="814407"/>
            <a:ext cx="5400675" cy="5400675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000660" cy="500066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286375" cy="5305425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6340"/>
            <a:ext cx="4295775" cy="44958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 noChangeArrowheads="1"/>
          </p:cNvPicPr>
          <p:nvPr/>
        </p:nvPicPr>
        <p:blipFill>
          <a:blip r:embed="rId2"/>
          <a:srcRect t="10544" b="24319"/>
          <a:stretch>
            <a:fillRect/>
          </a:stretch>
        </p:blipFill>
        <p:spPr bwMode="auto">
          <a:xfrm>
            <a:off x="1785918" y="1090628"/>
            <a:ext cx="5400675" cy="455295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/>
          <p:cNvPicPr>
            <a:picLocks noChangeAspect="1" noChangeArrowheads="1"/>
          </p:cNvPicPr>
          <p:nvPr/>
        </p:nvPicPr>
        <p:blipFill>
          <a:blip r:embed="rId2"/>
          <a:srcRect l="23174" t="8333" r="23547" b="13264"/>
          <a:stretch>
            <a:fillRect/>
          </a:stretch>
        </p:blipFill>
        <p:spPr bwMode="auto">
          <a:xfrm>
            <a:off x="3143240" y="500042"/>
            <a:ext cx="2876550" cy="5476875"/>
          </a:xfrm>
          <a:prstGeom prst="rect">
            <a:avLst/>
          </a:prstGeom>
          <a:noFill/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4452"/>
            <a:ext cx="6526338" cy="64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8 Imagen" descr="Diapositiva7.JPG"/>
          <p:cNvPicPr>
            <a:picLocks noChangeAspect="1" noChangeArrowheads="1"/>
          </p:cNvPicPr>
          <p:nvPr/>
        </p:nvPicPr>
        <p:blipFill>
          <a:blip r:embed="rId2"/>
          <a:srcRect l="29101" t="21127" r="28571" b="26056"/>
          <a:stretch>
            <a:fillRect/>
          </a:stretch>
        </p:blipFill>
        <p:spPr bwMode="auto">
          <a:xfrm>
            <a:off x="2928926" y="1643050"/>
            <a:ext cx="3357586" cy="3147737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5556422" cy="56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980" y="858322"/>
            <a:ext cx="5400040" cy="5141355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 Imagen" descr="Diapositiv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615121" cy="4970091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 Imagen" descr="Diapositiv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400675" cy="405765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400675" cy="38862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45" y="714356"/>
            <a:ext cx="5400675" cy="542925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705475" cy="592455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/>
          <p:cNvPicPr>
            <a:picLocks noChangeAspect="1" noChangeArrowheads="1"/>
          </p:cNvPicPr>
          <p:nvPr/>
        </p:nvPicPr>
        <p:blipFill>
          <a:blip r:embed="rId2"/>
          <a:srcRect t="13341" b="21902"/>
          <a:stretch>
            <a:fillRect/>
          </a:stretch>
        </p:blipFill>
        <p:spPr bwMode="auto">
          <a:xfrm rot="5400000">
            <a:off x="1776396" y="1009630"/>
            <a:ext cx="5400675" cy="4524375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400675" cy="5400675"/>
          </a:xfrm>
          <a:prstGeom prst="rect">
            <a:avLst/>
          </a:prstGeom>
          <a:noFill/>
        </p:spPr>
      </p:pic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69" y="381017"/>
            <a:ext cx="554831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69875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256" y="515958"/>
            <a:ext cx="4987636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272095" cy="52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795233">
            <a:off x="1953243" y="820706"/>
            <a:ext cx="5237513" cy="52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661" y="266716"/>
            <a:ext cx="6133611" cy="61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651" y="928670"/>
            <a:ext cx="74421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895350"/>
            <a:ext cx="52387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424501" cy="564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1071563"/>
            <a:ext cx="56483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400675" cy="5324475"/>
          </a:xfrm>
          <a:prstGeom prst="rect">
            <a:avLst/>
          </a:prstGeom>
          <a:noFill/>
        </p:spPr>
      </p:pic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5215597" cy="54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319737" cy="48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643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995363"/>
            <a:ext cx="48577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3369"/>
            <a:ext cx="5961561" cy="62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92701"/>
            <a:ext cx="5715039" cy="58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980" y="590599"/>
            <a:ext cx="5400040" cy="56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248300" cy="52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4962546" cy="547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5091121" cy="50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814531" y="-71462"/>
            <a:ext cx="5400675" cy="6981825"/>
          </a:xfrm>
          <a:prstGeom prst="rect">
            <a:avLst/>
          </a:prstGeom>
          <a:noFill/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5943627" cy="513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1"/>
            <a:ext cx="6715172" cy="677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402" y="571480"/>
            <a:ext cx="560611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3817"/>
            <a:ext cx="6378366" cy="66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586310" cy="48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4781572" cy="52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928688"/>
            <a:ext cx="4981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267450" cy="559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933450"/>
            <a:ext cx="50387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991242" cy="623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www.attentionworksheets.com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www.orientacionandujar.es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213</Words>
  <Application>Microsoft Office PowerPoint</Application>
  <PresentationFormat>Presentación en pantalla (4:3)</PresentationFormat>
  <Paragraphs>108</Paragraphs>
  <Slides>101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Usuario</cp:lastModifiedBy>
  <cp:revision>11</cp:revision>
  <dcterms:created xsi:type="dcterms:W3CDTF">2013-03-21T08:37:03Z</dcterms:created>
  <dcterms:modified xsi:type="dcterms:W3CDTF">2013-03-21T11:51:16Z</dcterms:modified>
</cp:coreProperties>
</file>