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5" r:id="rId3"/>
    <p:sldId id="270" r:id="rId4"/>
    <p:sldId id="277" r:id="rId5"/>
    <p:sldId id="278" r:id="rId6"/>
    <p:sldId id="279" r:id="rId7"/>
    <p:sldId id="273" r:id="rId8"/>
    <p:sldId id="271" r:id="rId9"/>
    <p:sldId id="274" r:id="rId10"/>
    <p:sldId id="281" r:id="rId11"/>
    <p:sldId id="280" r:id="rId12"/>
    <p:sldId id="267" r:id="rId13"/>
    <p:sldId id="272" r:id="rId14"/>
    <p:sldId id="282" r:id="rId15"/>
    <p:sldId id="283" r:id="rId16"/>
    <p:sldId id="284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458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C5EAC-5D32-494D-BCF2-F5F7AB4985ED}" type="datetimeFigureOut">
              <a:rPr lang="es-ES" smtClean="0"/>
              <a:pPr/>
              <a:t>13/03/2013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8DFF2-EA2D-4440-AB57-9E2B04A8F7B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11E76-68BB-4892-8F25-D2D65C0524C2}" type="datetimeFigureOut">
              <a:rPr lang="es-ES" smtClean="0"/>
              <a:pPr/>
              <a:t>13/03/2013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0D788-D27B-4DEF-9BBC-BD28AF8908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 advTm="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11E76-68BB-4892-8F25-D2D65C0524C2}" type="datetimeFigureOut">
              <a:rPr lang="es-ES" smtClean="0"/>
              <a:pPr/>
              <a:t>13/03/2013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0D788-D27B-4DEF-9BBC-BD28AF8908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 advTm="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11E76-68BB-4892-8F25-D2D65C0524C2}" type="datetimeFigureOut">
              <a:rPr lang="es-ES" smtClean="0"/>
              <a:pPr/>
              <a:t>13/03/2013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0D788-D27B-4DEF-9BBC-BD28AF8908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11E76-68BB-4892-8F25-D2D65C0524C2}" type="datetimeFigureOut">
              <a:rPr lang="es-ES" smtClean="0"/>
              <a:pPr/>
              <a:t>13/03/2013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0D788-D27B-4DEF-9BBC-BD28AF8908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11E76-68BB-4892-8F25-D2D65C0524C2}" type="datetimeFigureOut">
              <a:rPr lang="es-ES" smtClean="0"/>
              <a:pPr/>
              <a:t>13/03/2013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0D788-D27B-4DEF-9BBC-BD28AF8908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11E76-68BB-4892-8F25-D2D65C0524C2}" type="datetimeFigureOut">
              <a:rPr lang="es-ES" smtClean="0"/>
              <a:pPr/>
              <a:t>13/03/2013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0D788-D27B-4DEF-9BBC-BD28AF8908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11E76-68BB-4892-8F25-D2D65C0524C2}" type="datetimeFigureOut">
              <a:rPr lang="es-ES" smtClean="0"/>
              <a:pPr/>
              <a:t>13/03/2013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0D788-D27B-4DEF-9BBC-BD28AF8908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11E76-68BB-4892-8F25-D2D65C0524C2}" type="datetimeFigureOut">
              <a:rPr lang="es-ES" smtClean="0"/>
              <a:pPr/>
              <a:t>13/03/2013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0D788-D27B-4DEF-9BBC-BD28AF8908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11E76-68BB-4892-8F25-D2D65C0524C2}" type="datetimeFigureOut">
              <a:rPr lang="es-ES" smtClean="0"/>
              <a:pPr/>
              <a:t>13/03/2013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0D788-D27B-4DEF-9BBC-BD28AF8908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 advTm="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11E76-68BB-4892-8F25-D2D65C0524C2}" type="datetimeFigureOut">
              <a:rPr lang="es-ES" smtClean="0"/>
              <a:pPr/>
              <a:t>13/03/2013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0D788-D27B-4DEF-9BBC-BD28AF8908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11E76-68BB-4892-8F25-D2D65C0524C2}" type="datetimeFigureOut">
              <a:rPr lang="es-ES" smtClean="0"/>
              <a:pPr/>
              <a:t>13/03/2013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0D788-D27B-4DEF-9BBC-BD28AF8908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 advTm="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11E76-68BB-4892-8F25-D2D65C0524C2}" type="datetimeFigureOut">
              <a:rPr lang="es-ES" smtClean="0"/>
              <a:pPr/>
              <a:t>13/03/2013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0D788-D27B-4DEF-9BBC-BD28AF8908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6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attentionworksheets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http://www.orientacionandujar.e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8362950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28604"/>
            <a:ext cx="6596836" cy="628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785794"/>
            <a:ext cx="5453083" cy="541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254" y="857232"/>
            <a:ext cx="266418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2460" y="3500438"/>
            <a:ext cx="266418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75 0.00394 L -2.77778E-6 -2.59259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40741E-7 L -0.28507 -0.0034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4000496" y="2802918"/>
            <a:ext cx="1080000" cy="10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2 Anillo"/>
          <p:cNvSpPr/>
          <p:nvPr/>
        </p:nvSpPr>
        <p:spPr>
          <a:xfrm>
            <a:off x="2928926" y="1722918"/>
            <a:ext cx="3240000" cy="3240000"/>
          </a:xfrm>
          <a:prstGeom prst="donut">
            <a:avLst>
              <a:gd name="adj" fmla="val 1712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3 Anillo"/>
          <p:cNvSpPr/>
          <p:nvPr/>
        </p:nvSpPr>
        <p:spPr>
          <a:xfrm>
            <a:off x="1857356" y="642918"/>
            <a:ext cx="5400000" cy="5400000"/>
          </a:xfrm>
          <a:prstGeom prst="donut">
            <a:avLst>
              <a:gd name="adj" fmla="val 1033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xit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3" presetClass="exit" presetSubtype="32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3" presetClass="exit" presetSubtype="32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500042"/>
            <a:ext cx="4795023" cy="5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mph" presetSubtype="0" repeatCount="300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28604"/>
            <a:ext cx="6596836" cy="628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mph" presetSubtype="0" accel="50000" decel="50000" autoRev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785794"/>
            <a:ext cx="5453083" cy="541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254" y="857232"/>
            <a:ext cx="266418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2460" y="3500438"/>
            <a:ext cx="266418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928670"/>
            <a:ext cx="25003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3571876"/>
            <a:ext cx="25003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75 0.00394 L -2.77778E-6 -2.59259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40741E-7 L -0.28507 -0.0034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9259E-6 L -0.28611 -0.0064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76 -0.00347 L 0.30503 -0.0069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&quot;attention worksheets banner&quot;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857364"/>
            <a:ext cx="3514750" cy="2928958"/>
          </a:xfrm>
          <a:prstGeom prst="rect">
            <a:avLst/>
          </a:prstGeom>
          <a:noFill/>
        </p:spPr>
      </p:pic>
      <p:sp>
        <p:nvSpPr>
          <p:cNvPr id="5124" name="AutoShape 4" descr="https://snt002.mail.live.com/Handlers/ImageProxy.mvc?bicild=&amp;canary=GADdvRE%2fwXIz6zN9kLxLK4jOQptniVD1UsPMooK6BuQ%3d0&amp;url=http%3a%2f%2fwww.orientacionandujar.es%2fwp-content%2fuploads%2f2012%2f10%2fLogotipo-Orientaci%c3%b3n-%c3%81ndujar-300x193.png"/>
          <p:cNvSpPr>
            <a:spLocks noChangeAspect="1" noChangeArrowheads="1"/>
          </p:cNvSpPr>
          <p:nvPr/>
        </p:nvSpPr>
        <p:spPr bwMode="auto">
          <a:xfrm>
            <a:off x="155575" y="-876300"/>
            <a:ext cx="2857500" cy="1838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126" name="Picture 6" descr="http://www.orientacionandujar.es/wp-content/uploads/2012/10/Logotipo-Orientaci%c3%b3n-%c3%81ndujar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1928802"/>
            <a:ext cx="4419762" cy="285269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4000496" y="2802918"/>
            <a:ext cx="1080000" cy="10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xit" presetSubtype="3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500042"/>
            <a:ext cx="4795023" cy="5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mp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3929058" y="2786058"/>
            <a:ext cx="1343034" cy="10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3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28604"/>
            <a:ext cx="6596836" cy="628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785794"/>
            <a:ext cx="5453083" cy="541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254" y="857232"/>
            <a:ext cx="266418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2460" y="3500438"/>
            <a:ext cx="266418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75 0.00394 L -2.77778E-6 -2.59259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-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40741E-7 L -0.28507 -0.003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4000496" y="2802918"/>
            <a:ext cx="1080000" cy="10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2 Anillo"/>
          <p:cNvSpPr/>
          <p:nvPr/>
        </p:nvSpPr>
        <p:spPr>
          <a:xfrm>
            <a:off x="2928926" y="1722918"/>
            <a:ext cx="3240000" cy="3240000"/>
          </a:xfrm>
          <a:prstGeom prst="donut">
            <a:avLst>
              <a:gd name="adj" fmla="val 1712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xit" presetSubtype="3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500042"/>
            <a:ext cx="4795023" cy="5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mp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lipse"/>
          <p:cNvSpPr/>
          <p:nvPr/>
        </p:nvSpPr>
        <p:spPr>
          <a:xfrm>
            <a:off x="3929058" y="2786058"/>
            <a:ext cx="1343034" cy="10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2 Anillo"/>
          <p:cNvSpPr/>
          <p:nvPr/>
        </p:nvSpPr>
        <p:spPr>
          <a:xfrm>
            <a:off x="2571736" y="1714488"/>
            <a:ext cx="4029103" cy="3240000"/>
          </a:xfrm>
          <a:prstGeom prst="donut">
            <a:avLst>
              <a:gd name="adj" fmla="val 1516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3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0</Words>
  <Application>Microsoft Office PowerPoint</Application>
  <PresentationFormat>Presentación en pantalla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pc</cp:lastModifiedBy>
  <cp:revision>12</cp:revision>
  <dcterms:created xsi:type="dcterms:W3CDTF">2013-03-12T11:18:08Z</dcterms:created>
  <dcterms:modified xsi:type="dcterms:W3CDTF">2013-03-13T17:42:48Z</dcterms:modified>
</cp:coreProperties>
</file>