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5" r:id="rId3"/>
    <p:sldId id="274" r:id="rId4"/>
    <p:sldId id="279" r:id="rId5"/>
    <p:sldId id="283" r:id="rId6"/>
    <p:sldId id="276" r:id="rId7"/>
    <p:sldId id="281" r:id="rId8"/>
    <p:sldId id="288" r:id="rId9"/>
    <p:sldId id="275" r:id="rId10"/>
    <p:sldId id="282" r:id="rId11"/>
    <p:sldId id="286" r:id="rId12"/>
    <p:sldId id="277" r:id="rId13"/>
    <p:sldId id="280" r:id="rId14"/>
    <p:sldId id="287" r:id="rId15"/>
    <p:sldId id="278" r:id="rId16"/>
    <p:sldId id="272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6021" autoAdjust="0"/>
    <p:restoredTop sz="94653" autoAdjust="0"/>
  </p:normalViewPr>
  <p:slideViewPr>
    <p:cSldViewPr>
      <p:cViewPr>
        <p:scale>
          <a:sx n="25" d="100"/>
          <a:sy n="25" d="100"/>
        </p:scale>
        <p:origin x="-4008" y="-19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C5EAC-5D32-494D-BCF2-F5F7AB4985ED}" type="datetimeFigureOut">
              <a:rPr lang="es-ES" smtClean="0"/>
              <a:pPr/>
              <a:t>18/03/2013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8DFF2-EA2D-4440-AB57-9E2B04A8F7B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1E76-68BB-4892-8F25-D2D65C0524C2}" type="datetimeFigureOut">
              <a:rPr lang="es-ES" smtClean="0"/>
              <a:pPr/>
              <a:t>18/03/2013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D788-D27B-4DEF-9BBC-BD28AF8908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6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1E76-68BB-4892-8F25-D2D65C0524C2}" type="datetimeFigureOut">
              <a:rPr lang="es-ES" smtClean="0"/>
              <a:pPr/>
              <a:t>18/03/2013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D788-D27B-4DEF-9BBC-BD28AF8908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6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1E76-68BB-4892-8F25-D2D65C0524C2}" type="datetimeFigureOut">
              <a:rPr lang="es-ES" smtClean="0"/>
              <a:pPr/>
              <a:t>18/03/2013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D788-D27B-4DEF-9BBC-BD28AF8908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6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1E76-68BB-4892-8F25-D2D65C0524C2}" type="datetimeFigureOut">
              <a:rPr lang="es-ES" smtClean="0"/>
              <a:pPr/>
              <a:t>18/03/2013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D788-D27B-4DEF-9BBC-BD28AF8908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6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1E76-68BB-4892-8F25-D2D65C0524C2}" type="datetimeFigureOut">
              <a:rPr lang="es-ES" smtClean="0"/>
              <a:pPr/>
              <a:t>18/03/2013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D788-D27B-4DEF-9BBC-BD28AF8908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6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1E76-68BB-4892-8F25-D2D65C0524C2}" type="datetimeFigureOut">
              <a:rPr lang="es-ES" smtClean="0"/>
              <a:pPr/>
              <a:t>18/03/2013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D788-D27B-4DEF-9BBC-BD28AF8908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6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1E76-68BB-4892-8F25-D2D65C0524C2}" type="datetimeFigureOut">
              <a:rPr lang="es-ES" smtClean="0"/>
              <a:pPr/>
              <a:t>18/03/2013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D788-D27B-4DEF-9BBC-BD28AF8908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6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1E76-68BB-4892-8F25-D2D65C0524C2}" type="datetimeFigureOut">
              <a:rPr lang="es-ES" smtClean="0"/>
              <a:pPr/>
              <a:t>18/03/2013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D788-D27B-4DEF-9BBC-BD28AF8908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6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1E76-68BB-4892-8F25-D2D65C0524C2}" type="datetimeFigureOut">
              <a:rPr lang="es-ES" smtClean="0"/>
              <a:pPr/>
              <a:t>18/03/2013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D788-D27B-4DEF-9BBC-BD28AF8908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6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1E76-68BB-4892-8F25-D2D65C0524C2}" type="datetimeFigureOut">
              <a:rPr lang="es-ES" smtClean="0"/>
              <a:pPr/>
              <a:t>18/03/2013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D788-D27B-4DEF-9BBC-BD28AF8908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6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1E76-68BB-4892-8F25-D2D65C0524C2}" type="datetimeFigureOut">
              <a:rPr lang="es-ES" smtClean="0"/>
              <a:pPr/>
              <a:t>18/03/2013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D788-D27B-4DEF-9BBC-BD28AF8908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6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11E76-68BB-4892-8F25-D2D65C0524C2}" type="datetimeFigureOut">
              <a:rPr lang="es-ES" smtClean="0"/>
              <a:pPr/>
              <a:t>18/03/2013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0D788-D27B-4DEF-9BBC-BD28AF8908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6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ttentionworksheets.com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www.orientacionandujar.e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700105"/>
            <a:ext cx="8362950" cy="530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3071802" y="1714488"/>
            <a:ext cx="3600000" cy="360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cxnSp>
        <p:nvCxnSpPr>
          <p:cNvPr id="4" name="3 Conector recto"/>
          <p:cNvCxnSpPr>
            <a:stCxn id="2" idx="0"/>
            <a:endCxn id="2" idx="4"/>
          </p:cNvCxnSpPr>
          <p:nvPr/>
        </p:nvCxnSpPr>
        <p:spPr>
          <a:xfrm rot="16200000" flipH="1">
            <a:off x="3071802" y="3514488"/>
            <a:ext cx="360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>
            <a:stCxn id="2" idx="6"/>
            <a:endCxn id="2" idx="2"/>
          </p:cNvCxnSpPr>
          <p:nvPr/>
        </p:nvCxnSpPr>
        <p:spPr>
          <a:xfrm flipH="1">
            <a:off x="3071802" y="3514488"/>
            <a:ext cx="360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8" presetClass="emph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Rot by="21600000">
                                      <p:cBhvr>
                                        <p:cTn id="2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Rot by="21600000">
                                      <p:cBhvr>
                                        <p:cTn id="2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Rot by="21600000">
                                      <p:cBhvr>
                                        <p:cTn id="2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0" y="2857496"/>
            <a:ext cx="1800000" cy="180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cxnSp>
        <p:nvCxnSpPr>
          <p:cNvPr id="4" name="3 Conector recto"/>
          <p:cNvCxnSpPr>
            <a:stCxn id="2" idx="0"/>
            <a:endCxn id="2" idx="4"/>
          </p:cNvCxnSpPr>
          <p:nvPr/>
        </p:nvCxnSpPr>
        <p:spPr>
          <a:xfrm rot="16200000" flipH="1">
            <a:off x="0" y="3757496"/>
            <a:ext cx="180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>
            <a:stCxn id="2" idx="6"/>
            <a:endCxn id="2" idx="2"/>
          </p:cNvCxnSpPr>
          <p:nvPr/>
        </p:nvCxnSpPr>
        <p:spPr>
          <a:xfrm flipH="1">
            <a:off x="0" y="3757496"/>
            <a:ext cx="180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9144000" y="2786058"/>
            <a:ext cx="1800000" cy="180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cxnSp>
        <p:nvCxnSpPr>
          <p:cNvPr id="15" name="14 Conector recto"/>
          <p:cNvCxnSpPr>
            <a:stCxn id="14" idx="0"/>
            <a:endCxn id="14" idx="4"/>
          </p:cNvCxnSpPr>
          <p:nvPr/>
        </p:nvCxnSpPr>
        <p:spPr>
          <a:xfrm rot="16200000" flipH="1">
            <a:off x="9144000" y="3686058"/>
            <a:ext cx="180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4" idx="6"/>
            <a:endCxn id="14" idx="2"/>
          </p:cNvCxnSpPr>
          <p:nvPr/>
        </p:nvCxnSpPr>
        <p:spPr>
          <a:xfrm flipH="1">
            <a:off x="9144000" y="3686058"/>
            <a:ext cx="180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8" presetClass="emph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2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2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2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22222E-6 -4.81481E-6 L 1.04739 -0.01157 " pathEditMode="relative" rAng="0" ptsTypes="AA">
                                      <p:cBhvr>
                                        <p:cTn id="2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4" y="-6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22222E-6 -4.81481E-6 L 1.05521 -0.01157 " pathEditMode="relative" rAng="0" ptsTypes="AA">
                                      <p:cBhvr>
                                        <p:cTn id="3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8" y="-6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22222E-6 -4.81481E-6 L 1.05521 -0.01157 " pathEditMode="relative" rAng="0" ptsTypes="AA">
                                      <p:cBhvr>
                                        <p:cTn id="3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8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8" presetClass="emph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35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21600000">
                                      <p:cBhvr>
                                        <p:cTn id="37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21600000">
                                      <p:cBhvr>
                                        <p:cTn id="39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63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5E-6 0 L -1.43316 0.01505 " pathEditMode="relative" rAng="0" ptsTypes="AA">
                                      <p:cBhvr>
                                        <p:cTn id="4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7" y="7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3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5E-6 0 L -1.44097 0.01505 " pathEditMode="relative" rAng="0" ptsTypes="AA">
                                      <p:cBhvr>
                                        <p:cTn id="43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0" y="7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3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5E-6 0 L -1.45677 0.01505 " pathEditMode="relative" rAng="0" ptsTypes="AA">
                                      <p:cBhvr>
                                        <p:cTn id="45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8" y="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14" grpId="0" animBg="1"/>
      <p:bldP spid="1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 rot="10800000">
            <a:off x="3714744" y="2571744"/>
            <a:ext cx="1800000" cy="180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 L 0.00312 0.3613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0.36134 L 2.5E-6 0.00023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3071802" y="1714488"/>
            <a:ext cx="3600000" cy="360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cxnSp>
        <p:nvCxnSpPr>
          <p:cNvPr id="4" name="3 Conector recto"/>
          <p:cNvCxnSpPr>
            <a:stCxn id="2" idx="0"/>
            <a:endCxn id="2" idx="4"/>
          </p:cNvCxnSpPr>
          <p:nvPr/>
        </p:nvCxnSpPr>
        <p:spPr>
          <a:xfrm rot="16200000" flipH="1">
            <a:off x="3071802" y="3514488"/>
            <a:ext cx="360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>
            <a:stCxn id="2" idx="6"/>
            <a:endCxn id="2" idx="2"/>
          </p:cNvCxnSpPr>
          <p:nvPr/>
        </p:nvCxnSpPr>
        <p:spPr>
          <a:xfrm flipH="1">
            <a:off x="3071802" y="3514488"/>
            <a:ext cx="360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8" presetClass="emph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Rot by="21600000">
                                      <p:cBhvr>
                                        <p:cTn id="2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Rot by="21600000">
                                      <p:cBhvr>
                                        <p:cTn id="2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Rot by="-21600000">
                                      <p:cBhvr>
                                        <p:cTn id="2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7344000" y="2857496"/>
            <a:ext cx="1800000" cy="180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cxnSp>
        <p:nvCxnSpPr>
          <p:cNvPr id="4" name="3 Conector recto"/>
          <p:cNvCxnSpPr>
            <a:stCxn id="2" idx="0"/>
            <a:endCxn id="2" idx="4"/>
          </p:cNvCxnSpPr>
          <p:nvPr/>
        </p:nvCxnSpPr>
        <p:spPr>
          <a:xfrm rot="16200000" flipH="1">
            <a:off x="7344000" y="3757496"/>
            <a:ext cx="180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>
            <a:stCxn id="2" idx="6"/>
            <a:endCxn id="2" idx="2"/>
          </p:cNvCxnSpPr>
          <p:nvPr/>
        </p:nvCxnSpPr>
        <p:spPr>
          <a:xfrm flipH="1">
            <a:off x="7344000" y="3757496"/>
            <a:ext cx="180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-2286048" y="2928934"/>
            <a:ext cx="1800000" cy="180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cxnSp>
        <p:nvCxnSpPr>
          <p:cNvPr id="15" name="14 Conector recto"/>
          <p:cNvCxnSpPr>
            <a:stCxn id="14" idx="0"/>
            <a:endCxn id="14" idx="4"/>
          </p:cNvCxnSpPr>
          <p:nvPr/>
        </p:nvCxnSpPr>
        <p:spPr>
          <a:xfrm rot="16200000" flipH="1">
            <a:off x="-2286048" y="3828934"/>
            <a:ext cx="180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4" idx="6"/>
            <a:endCxn id="14" idx="2"/>
          </p:cNvCxnSpPr>
          <p:nvPr/>
        </p:nvCxnSpPr>
        <p:spPr>
          <a:xfrm flipH="1">
            <a:off x="-2286048" y="3828934"/>
            <a:ext cx="180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8" presetClass="emph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2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2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2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5E-6 3.33333E-6 L -1.35434 0.00463 " pathEditMode="relative" rAng="0" ptsTypes="AA">
                                      <p:cBhvr>
                                        <p:cTn id="2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7" y="2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5E-6 3.33333E-6 L -1.37014 0.01504 " pathEditMode="relative" rAng="0" ptsTypes="AA">
                                      <p:cBhvr>
                                        <p:cTn id="3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5" y="7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5E-6 3.33333E-6 L -1.36232 0.00463 " pathEditMode="relative" rAng="0" ptsTypes="AA">
                                      <p:cBhvr>
                                        <p:cTn id="3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1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8" presetClass="emph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35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21600000">
                                      <p:cBhvr>
                                        <p:cTn id="37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21600000">
                                      <p:cBhvr>
                                        <p:cTn id="39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63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5E-6 3.33333E-6 L 1.29149 -0.00602 " pathEditMode="relative" rAng="0" ptsTypes="AA">
                                      <p:cBhvr>
                                        <p:cTn id="4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6" y="-3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3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5E-6 3.33333E-6 L 1.30712 -0.00602 " pathEditMode="relative" rAng="0" ptsTypes="AA">
                                      <p:cBhvr>
                                        <p:cTn id="43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3" y="-3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3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5E-6 3.33333E-6 L 1.30712 -0.00602 " pathEditMode="relative" rAng="0" ptsTypes="AA">
                                      <p:cBhvr>
                                        <p:cTn id="45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3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14" grpId="0" animBg="1"/>
      <p:bldP spid="14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3929058" y="2643182"/>
            <a:ext cx="1800000" cy="180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3000364" y="1857364"/>
            <a:ext cx="3600000" cy="360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64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4352 L -0.00469 -0.2895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5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28959 L 0.06215 -0.07315 L 0.27101 -0.07315 L 0.1033 0.06041 L 0.16667 0.27731 L -0.00069 0.14352 L -0.1684 0.27731 L -0.10503 0.06041 L -0.2724 -0.07315 L -0.06389 -0.07315 L -0.00069 -0.28959 Z " pathEditMode="relative" rAng="0" ptsTypes="FFFFFFFFFFF">
                                      <p:cBhvr>
                                        <p:cTn id="15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28948 L -0.00069 0.04346 " pathEditMode="relative" rAng="0" ptsTypes="AA">
                                      <p:cBhvr>
                                        <p:cTn id="1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3" animBg="1"/>
      <p:bldP spid="2" grpId="4" animBg="1"/>
      <p:bldP spid="2" grpId="5" animBg="1"/>
      <p:bldP spid="2" grpId="6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&quot;attention worksheets banner&quot;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857364"/>
            <a:ext cx="3514750" cy="2928958"/>
          </a:xfrm>
          <a:prstGeom prst="rect">
            <a:avLst/>
          </a:prstGeom>
          <a:noFill/>
        </p:spPr>
      </p:pic>
      <p:sp>
        <p:nvSpPr>
          <p:cNvPr id="5124" name="AutoShape 4" descr="https://snt002.mail.live.com/Handlers/ImageProxy.mvc?bicild=&amp;canary=GADdvRE%2fwXIz6zN9kLxLK4jOQptniVD1UsPMooK6BuQ%3d0&amp;url=http%3a%2f%2fwww.orientacionandujar.es%2fwp-content%2fuploads%2f2012%2f10%2fLogotipo-Orientaci%c3%b3n-%c3%81ndujar-300x193.png"/>
          <p:cNvSpPr>
            <a:spLocks noChangeAspect="1" noChangeArrowheads="1"/>
          </p:cNvSpPr>
          <p:nvPr/>
        </p:nvSpPr>
        <p:spPr bwMode="auto">
          <a:xfrm>
            <a:off x="155575" y="-876300"/>
            <a:ext cx="2857500" cy="1838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5126" name="Picture 6" descr="http://www.orientacionandujar.es/wp-content/uploads/2012/10/Logotipo-Orientaci%c3%b3n-%c3%81ndujar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7686" y="1928802"/>
            <a:ext cx="4419762" cy="2852697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2928926" y="1643050"/>
            <a:ext cx="3600000" cy="360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" presetClass="emph" presetSubtype="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3714744" y="2571744"/>
            <a:ext cx="1800000" cy="180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 L -0.40625 0.0041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35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 L -0.40625 0.00417 " pathEditMode="relative" rAng="0" ptsTypes="AA">
                                      <p:cBhvr>
                                        <p:cTn id="15" dur="2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2" animBg="1"/>
      <p:bldP spid="2" grpId="3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3071802" y="1714488"/>
            <a:ext cx="3600000" cy="360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cxnSp>
        <p:nvCxnSpPr>
          <p:cNvPr id="4" name="3 Conector recto"/>
          <p:cNvCxnSpPr>
            <a:stCxn id="2" idx="0"/>
            <a:endCxn id="2" idx="4"/>
          </p:cNvCxnSpPr>
          <p:nvPr/>
        </p:nvCxnSpPr>
        <p:spPr>
          <a:xfrm rot="16200000" flipH="1">
            <a:off x="3071802" y="3514488"/>
            <a:ext cx="360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8" presetClass="emph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Rot by="21600000">
                                      <p:cBhvr>
                                        <p:cTn id="1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8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Rot by="21600000">
                                      <p:cBhvr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0" y="2857496"/>
            <a:ext cx="1800000" cy="180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cxnSp>
        <p:nvCxnSpPr>
          <p:cNvPr id="4" name="3 Conector recto"/>
          <p:cNvCxnSpPr>
            <a:stCxn id="2" idx="0"/>
            <a:endCxn id="2" idx="4"/>
          </p:cNvCxnSpPr>
          <p:nvPr/>
        </p:nvCxnSpPr>
        <p:spPr>
          <a:xfrm rot="16200000" flipH="1">
            <a:off x="0" y="3757496"/>
            <a:ext cx="180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>
            <a:stCxn id="2" idx="6"/>
            <a:endCxn id="2" idx="2"/>
          </p:cNvCxnSpPr>
          <p:nvPr/>
        </p:nvCxnSpPr>
        <p:spPr>
          <a:xfrm flipH="1">
            <a:off x="0" y="3757496"/>
            <a:ext cx="180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8" presetClass="emph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2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2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2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22222E-6 -4.81481E-6 L 1.04739 -0.01157 " pathEditMode="relative" rAng="0" ptsTypes="AA">
                                      <p:cBhvr>
                                        <p:cTn id="2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4" y="-6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22222E-6 -4.81481E-6 L 1.05521 -0.01157 " pathEditMode="relative" rAng="0" ptsTypes="AA">
                                      <p:cBhvr>
                                        <p:cTn id="3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8" y="-6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22222E-6 -4.81481E-6 L 1.05521 -0.01157 " pathEditMode="relative" rAng="0" ptsTypes="AA">
                                      <p:cBhvr>
                                        <p:cTn id="3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8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3714744" y="2571744"/>
            <a:ext cx="1800000" cy="180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 L -0.00469 -0.3738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37384 L 2.5E-6 0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1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3071802" y="1714488"/>
            <a:ext cx="3600000" cy="360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cxnSp>
        <p:nvCxnSpPr>
          <p:cNvPr id="5" name="4 Conector recto"/>
          <p:cNvCxnSpPr>
            <a:stCxn id="2" idx="6"/>
            <a:endCxn id="2" idx="2"/>
          </p:cNvCxnSpPr>
          <p:nvPr/>
        </p:nvCxnSpPr>
        <p:spPr>
          <a:xfrm flipH="1">
            <a:off x="3071802" y="3514488"/>
            <a:ext cx="360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8" presetClass="emph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Rot by="21600000">
                                      <p:cBhvr>
                                        <p:cTn id="1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8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Rot by="21600000">
                                      <p:cBhvr>
                                        <p:cTn id="1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>
            <a:endCxn id="2" idx="4"/>
          </p:cNvCxnSpPr>
          <p:nvPr/>
        </p:nvCxnSpPr>
        <p:spPr>
          <a:xfrm rot="16200000" flipH="1">
            <a:off x="0" y="3757496"/>
            <a:ext cx="180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>
            <a:endCxn id="2" idx="2"/>
          </p:cNvCxnSpPr>
          <p:nvPr/>
        </p:nvCxnSpPr>
        <p:spPr>
          <a:xfrm flipH="1">
            <a:off x="0" y="3757496"/>
            <a:ext cx="180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Elipse"/>
          <p:cNvSpPr/>
          <p:nvPr/>
        </p:nvSpPr>
        <p:spPr>
          <a:xfrm>
            <a:off x="7344000" y="2857496"/>
            <a:ext cx="1800000" cy="180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cxnSp>
        <p:nvCxnSpPr>
          <p:cNvPr id="11" name="10 Conector recto"/>
          <p:cNvCxnSpPr>
            <a:stCxn id="10" idx="0"/>
            <a:endCxn id="10" idx="4"/>
          </p:cNvCxnSpPr>
          <p:nvPr/>
        </p:nvCxnSpPr>
        <p:spPr>
          <a:xfrm rot="16200000" flipH="1">
            <a:off x="7344000" y="3757496"/>
            <a:ext cx="180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>
            <a:stCxn id="10" idx="6"/>
            <a:endCxn id="10" idx="2"/>
          </p:cNvCxnSpPr>
          <p:nvPr/>
        </p:nvCxnSpPr>
        <p:spPr>
          <a:xfrm flipH="1">
            <a:off x="7344000" y="3757496"/>
            <a:ext cx="180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id="3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21600000">
                                      <p:cBhvr>
                                        <p:cTn id="3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21600000">
                                      <p:cBhvr>
                                        <p:cTn id="3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21600000">
                                      <p:cBhvr>
                                        <p:cTn id="40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11022E-16 -2.96296E-6 L -1.18125 0.01505 " pathEditMode="relative" rAng="0" ptsTypes="AA">
                                      <p:cBhvr>
                                        <p:cTn id="4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1" y="7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88889E-6 3.7037E-6 L -1.17326 0.01504 " pathEditMode="relative" rAng="0" ptsTypes="AA">
                                      <p:cBhvr>
                                        <p:cTn id="4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7" y="7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11022E-16 3.7037E-6 L -1.18906 0.00463 " pathEditMode="relative" rAng="0" ptsTypes="AA">
                                      <p:cBhvr>
                                        <p:cTn id="4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5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0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3714744" y="2571744"/>
            <a:ext cx="1800000" cy="180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 L 0.39687 -0.0062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688 -0.00625 L 0.00782 0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0</Words>
  <Application>Microsoft Office PowerPoint</Application>
  <PresentationFormat>Presentación en pantalla (4:3)</PresentationFormat>
  <Paragraphs>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pc</cp:lastModifiedBy>
  <cp:revision>11</cp:revision>
  <dcterms:created xsi:type="dcterms:W3CDTF">2013-03-12T11:18:08Z</dcterms:created>
  <dcterms:modified xsi:type="dcterms:W3CDTF">2013-03-18T19:55:12Z</dcterms:modified>
</cp:coreProperties>
</file>