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73" r:id="rId7"/>
    <p:sldId id="272" r:id="rId8"/>
    <p:sldId id="262" r:id="rId9"/>
    <p:sldId id="263" r:id="rId10"/>
    <p:sldId id="264" r:id="rId11"/>
    <p:sldId id="265" r:id="rId12"/>
    <p:sldId id="275" r:id="rId13"/>
    <p:sldId id="274" r:id="rId14"/>
    <p:sldId id="266" r:id="rId15"/>
    <p:sldId id="267" r:id="rId16"/>
    <p:sldId id="268" r:id="rId17"/>
    <p:sldId id="257" r:id="rId18"/>
    <p:sldId id="276" r:id="rId19"/>
    <p:sldId id="277" r:id="rId20"/>
    <p:sldId id="278" r:id="rId21"/>
  </p:sldIdLst>
  <p:sldSz cx="9144000" cy="6858000" type="screen4x3"/>
  <p:notesSz cx="6858000" cy="9144000"/>
  <p:photoAlbum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9770" autoAdjust="0"/>
    <p:restoredTop sz="94660"/>
  </p:normalViewPr>
  <p:slideViewPr>
    <p:cSldViewPr>
      <p:cViewPr varScale="1">
        <p:scale>
          <a:sx n="111" d="100"/>
          <a:sy n="111" d="100"/>
        </p:scale>
        <p:origin x="-19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CE6FF-B5FB-4EC8-A366-3D080D490D01}" type="datetimeFigureOut">
              <a:rPr lang="es-ES" smtClean="0"/>
              <a:t>01/05/2013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D0C88-8A3E-4549-AA83-DF05117D92A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CE6FF-B5FB-4EC8-A366-3D080D490D01}" type="datetimeFigureOut">
              <a:rPr lang="es-ES" smtClean="0"/>
              <a:t>01/05/2013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D0C88-8A3E-4549-AA83-DF05117D92A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CE6FF-B5FB-4EC8-A366-3D080D490D01}" type="datetimeFigureOut">
              <a:rPr lang="es-ES" smtClean="0"/>
              <a:t>01/05/2013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D0C88-8A3E-4549-AA83-DF05117D92A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CE6FF-B5FB-4EC8-A366-3D080D490D01}" type="datetimeFigureOut">
              <a:rPr lang="es-ES" smtClean="0"/>
              <a:t>01/05/2013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D0C88-8A3E-4549-AA83-DF05117D92A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CE6FF-B5FB-4EC8-A366-3D080D490D01}" type="datetimeFigureOut">
              <a:rPr lang="es-ES" smtClean="0"/>
              <a:t>01/05/2013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D0C88-8A3E-4549-AA83-DF05117D92A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CE6FF-B5FB-4EC8-A366-3D080D490D01}" type="datetimeFigureOut">
              <a:rPr lang="es-ES" smtClean="0"/>
              <a:t>01/05/2013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D0C88-8A3E-4549-AA83-DF05117D92A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CE6FF-B5FB-4EC8-A366-3D080D490D01}" type="datetimeFigureOut">
              <a:rPr lang="es-ES" smtClean="0"/>
              <a:t>01/05/2013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D0C88-8A3E-4549-AA83-DF05117D92A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CE6FF-B5FB-4EC8-A366-3D080D490D01}" type="datetimeFigureOut">
              <a:rPr lang="es-ES" smtClean="0"/>
              <a:t>01/05/2013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D0C88-8A3E-4549-AA83-DF05117D92A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CE6FF-B5FB-4EC8-A366-3D080D490D01}" type="datetimeFigureOut">
              <a:rPr lang="es-ES" smtClean="0"/>
              <a:t>01/05/2013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D0C88-8A3E-4549-AA83-DF05117D92A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CE6FF-B5FB-4EC8-A366-3D080D490D01}" type="datetimeFigureOut">
              <a:rPr lang="es-ES" smtClean="0"/>
              <a:t>01/05/2013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D0C88-8A3E-4549-AA83-DF05117D92A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CE6FF-B5FB-4EC8-A366-3D080D490D01}" type="datetimeFigureOut">
              <a:rPr lang="es-ES" smtClean="0"/>
              <a:t>01/05/2013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D0C88-8A3E-4549-AA83-DF05117D92A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CE6FF-B5FB-4EC8-A366-3D080D490D01}" type="datetimeFigureOut">
              <a:rPr lang="es-ES" smtClean="0"/>
              <a:t>01/05/2013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D0C88-8A3E-4549-AA83-DF05117D92AA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RIMANDO ANDO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smtClean="0"/>
              <a:t>GINÉS CIUDAD REAL</a:t>
            </a:r>
            <a:endParaRPr lang="es-E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rimando ando imagen-7 con letras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rimando ando imagen-8 con letras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rimando ando imagen estribillo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rimando ando imagen estribillo2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rimando ando imagen-9 con letras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rimando ando imagen-10 con letras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rimando ando imagen-11 con letras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rimando ando imagen-12 con letras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rimando ando imagen estribillo2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rimando ando imagen estribillo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rimando ando imagen-1 con letras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rimando ando imagen fin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rimando ando imagen-2 con letras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rimando ando imagen-3 con letras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9525"/>
            <a:ext cx="9144000" cy="68373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rimando ando imagen-4 con letras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9525"/>
            <a:ext cx="9144000" cy="68373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rimando ando imagen estribillo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rimando ando imagen estribillo2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rimando ando imagen-5 con letras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rimando ando imagen-6 con letras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</Words>
  <Application>Microsoft Office PowerPoint</Application>
  <PresentationFormat>Presentación en pantalla (4:3)</PresentationFormat>
  <Paragraphs>2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Tema de Office</vt:lpstr>
      <vt:lpstr>RIMANDO ANDO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Álbum de fotografías</dc:title>
  <dc:creator>pc</dc:creator>
  <cp:lastModifiedBy>pc</cp:lastModifiedBy>
  <cp:revision>2</cp:revision>
  <dcterms:created xsi:type="dcterms:W3CDTF">2013-05-01T08:00:54Z</dcterms:created>
  <dcterms:modified xsi:type="dcterms:W3CDTF">2013-05-01T08:07:26Z</dcterms:modified>
</cp:coreProperties>
</file>