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00"/>
    <a:srgbClr val="FF3300"/>
    <a:srgbClr val="FF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>
        <p:scale>
          <a:sx n="75" d="100"/>
          <a:sy n="75" d="100"/>
        </p:scale>
        <p:origin x="-26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C5F654-9B00-4635-BE53-D83B18869A98}" type="datetimeFigureOut">
              <a:rPr lang="es-ES" smtClean="0"/>
              <a:pPr/>
              <a:t>05/11/2013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4A5189-D50F-4963-AC34-66A95F4602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orientacionandujar.es/wp-content/uploads/2012/10/Logotipo-Orientaci%c3%b3n-%c3%81ndujar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orientacionandujar.es/wp-content/uploads/2012/10/Logotipo-Orientaci%c3%b3n-%c3%81ndujar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rientacionandujar.es/wp-content/uploads/2012/10/Logotipo-Orientaci%c3%b3n-%c3%81ndujar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wp-content/uploads/2012/10/Logotipo-Orientaci%c3%b3n-%c3%81ndujar.pn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03529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Elephant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600" dirty="0">
              <a:solidFill>
                <a:srgbClr val="FF0000"/>
              </a:solidFill>
              <a:latin typeface="Elephant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 Gothic" pitchFamily="34" charset="0"/>
                <a:ea typeface="Calibri" pitchFamily="34" charset="0"/>
                <a:cs typeface="Aharoni" pitchFamily="2" charset="-79"/>
              </a:rPr>
              <a:t>Matemáticas divertidas…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600" b="1" dirty="0">
              <a:solidFill>
                <a:srgbClr val="000099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 Gothic" pitchFamily="34" charset="0"/>
                <a:ea typeface="Calibri" pitchFamily="34" charset="0"/>
                <a:cs typeface="Aharoni" pitchFamily="2" charset="-79"/>
              </a:rPr>
              <a:t>¿Cuánto vale cada figura?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4 Imagen" descr="LogoB2learning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088232" cy="5966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5024"/>
            <a:ext cx="5113412" cy="288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orientacionandujar.es/wp-content/uploads/2012/10/Logotipo-Orientaci%c3%b3n-%c3%81ndujar-300x193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28604"/>
            <a:ext cx="1500178" cy="965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1008112" cy="1124696"/>
          </a:xfrm>
          <a:prstGeom prst="rect">
            <a:avLst/>
          </a:prstGeom>
          <a:noFill/>
        </p:spPr>
      </p:pic>
      <p:pic>
        <p:nvPicPr>
          <p:cNvPr id="4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1347842" cy="1440160"/>
          </a:xfrm>
          <a:prstGeom prst="rect">
            <a:avLst/>
          </a:prstGeom>
          <a:noFill/>
        </p:spPr>
      </p:pic>
      <p:pic>
        <p:nvPicPr>
          <p:cNvPr id="5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1347842" cy="1440160"/>
          </a:xfrm>
          <a:prstGeom prst="rect">
            <a:avLst/>
          </a:prstGeom>
          <a:noFill/>
        </p:spPr>
      </p:pic>
      <p:pic>
        <p:nvPicPr>
          <p:cNvPr id="6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1347842" cy="1440160"/>
          </a:xfrm>
          <a:prstGeom prst="rect">
            <a:avLst/>
          </a:prstGeom>
          <a:noFill/>
        </p:spPr>
      </p:pic>
      <p:pic>
        <p:nvPicPr>
          <p:cNvPr id="7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1347842" cy="1440160"/>
          </a:xfrm>
          <a:prstGeom prst="rect">
            <a:avLst/>
          </a:prstGeom>
          <a:noFill/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 flipH="1">
            <a:off x="6804248" y="134076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 flipH="1">
            <a:off x="6876256" y="32849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flipH="1">
            <a:off x="6876256" y="50851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979712" y="112474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499992" y="112474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499992" y="314096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2123728" y="314096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2195736" y="486916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4644008" y="501317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7740352" y="1124744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9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7812360" y="3140968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7812360" y="4941168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9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23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45832"/>
            <a:ext cx="1347842" cy="1440160"/>
          </a:xfrm>
          <a:prstGeom prst="rect">
            <a:avLst/>
          </a:prstGeom>
          <a:noFill/>
        </p:spPr>
      </p:pic>
      <p:pic>
        <p:nvPicPr>
          <p:cNvPr id="24" name="Picture 2" descr="http://focaclipart.net23.net/animales/balle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43446"/>
            <a:ext cx="1214446" cy="1052520"/>
          </a:xfrm>
          <a:prstGeom prst="rect">
            <a:avLst/>
          </a:prstGeom>
          <a:noFill/>
        </p:spPr>
      </p:pic>
      <p:pic>
        <p:nvPicPr>
          <p:cNvPr id="25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643446"/>
            <a:ext cx="1008112" cy="1124696"/>
          </a:xfrm>
          <a:prstGeom prst="rect">
            <a:avLst/>
          </a:prstGeom>
          <a:noFill/>
        </p:spPr>
      </p:pic>
      <p:pic>
        <p:nvPicPr>
          <p:cNvPr id="26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928934"/>
            <a:ext cx="1008112" cy="112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1008112" cy="1124696"/>
          </a:xfrm>
          <a:prstGeom prst="rect">
            <a:avLst/>
          </a:prstGeom>
          <a:noFill/>
        </p:spPr>
      </p:pic>
      <p:pic>
        <p:nvPicPr>
          <p:cNvPr id="19460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1347842" cy="144016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11247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32849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530120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1026" name="Picture 2" descr="http://focaclipart.net23.net/animales/balle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929198"/>
            <a:ext cx="1071570" cy="92869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37322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 redondeado"/>
          <p:cNvSpPr/>
          <p:nvPr/>
        </p:nvSpPr>
        <p:spPr>
          <a:xfrm>
            <a:off x="3851920" y="3064400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851920" y="857232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851920" y="5072074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653136"/>
            <a:ext cx="1008112" cy="1124696"/>
          </a:xfrm>
          <a:prstGeom prst="rect">
            <a:avLst/>
          </a:prstGeom>
          <a:noFill/>
        </p:spPr>
      </p:pic>
      <p:pic>
        <p:nvPicPr>
          <p:cNvPr id="5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1347842" cy="1440160"/>
          </a:xfrm>
          <a:prstGeom prst="rect">
            <a:avLst/>
          </a:prstGeom>
          <a:noFill/>
        </p:spPr>
      </p:pic>
      <p:pic>
        <p:nvPicPr>
          <p:cNvPr id="7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1347842" cy="1440160"/>
          </a:xfrm>
          <a:prstGeom prst="rect">
            <a:avLst/>
          </a:prstGeom>
          <a:noFill/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 flipH="1">
            <a:off x="6804248" y="134076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 flipH="1">
            <a:off x="6876256" y="32849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flipH="1">
            <a:off x="6876256" y="50851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979712" y="112474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499992" y="112474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499992" y="314096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2123728" y="314096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2195736" y="486916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4644008" y="501317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7740352" y="1124744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25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7812360" y="3140968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7812360" y="4941168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15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23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45832"/>
            <a:ext cx="1347842" cy="1440160"/>
          </a:xfrm>
          <a:prstGeom prst="rect">
            <a:avLst/>
          </a:prstGeom>
          <a:noFill/>
        </p:spPr>
      </p:pic>
      <p:pic>
        <p:nvPicPr>
          <p:cNvPr id="24" name="Picture 2" descr="http://focaclipart.net23.net/animales/balle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928934"/>
            <a:ext cx="1214446" cy="1052520"/>
          </a:xfrm>
          <a:prstGeom prst="rect">
            <a:avLst/>
          </a:prstGeom>
          <a:noFill/>
        </p:spPr>
      </p:pic>
      <p:pic>
        <p:nvPicPr>
          <p:cNvPr id="25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643446"/>
            <a:ext cx="1008112" cy="1124696"/>
          </a:xfrm>
          <a:prstGeom prst="rect">
            <a:avLst/>
          </a:prstGeom>
          <a:noFill/>
        </p:spPr>
      </p:pic>
      <p:pic>
        <p:nvPicPr>
          <p:cNvPr id="26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1008112" cy="1124696"/>
          </a:xfrm>
          <a:prstGeom prst="rect">
            <a:avLst/>
          </a:prstGeom>
          <a:noFill/>
        </p:spPr>
      </p:pic>
      <p:pic>
        <p:nvPicPr>
          <p:cNvPr id="27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714884"/>
            <a:ext cx="1008112" cy="1124696"/>
          </a:xfrm>
          <a:prstGeom prst="rect">
            <a:avLst/>
          </a:prstGeom>
          <a:noFill/>
        </p:spPr>
      </p:pic>
      <p:pic>
        <p:nvPicPr>
          <p:cNvPr id="28" name="Picture 2" descr="http://focaclipart.net23.net/animales/balle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4"/>
            <a:ext cx="1214446" cy="105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1008112" cy="1124696"/>
          </a:xfrm>
          <a:prstGeom prst="rect">
            <a:avLst/>
          </a:prstGeom>
          <a:noFill/>
        </p:spPr>
      </p:pic>
      <p:pic>
        <p:nvPicPr>
          <p:cNvPr id="19460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1347842" cy="144016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11247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32849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530120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1026" name="Picture 2" descr="http://focaclipart.net23.net/animales/balle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929198"/>
            <a:ext cx="1071570" cy="92869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37322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 redondeado"/>
          <p:cNvSpPr/>
          <p:nvPr/>
        </p:nvSpPr>
        <p:spPr>
          <a:xfrm>
            <a:off x="3851920" y="3064400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851920" y="857232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851920" y="5072074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28578"/>
            <a:ext cx="8462599" cy="529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 redondeado"/>
          <p:cNvSpPr/>
          <p:nvPr/>
        </p:nvSpPr>
        <p:spPr>
          <a:xfrm>
            <a:off x="1835696" y="2636912"/>
            <a:ext cx="4104456" cy="10081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¡Feliz día </a:t>
            </a:r>
          </a:p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desde B2learning!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6 Imagen" descr="LogoB2learning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6021288"/>
            <a:ext cx="2212197" cy="632056"/>
          </a:xfrm>
          <a:prstGeom prst="rect">
            <a:avLst/>
          </a:prstGeom>
        </p:spPr>
      </p:pic>
      <p:pic>
        <p:nvPicPr>
          <p:cNvPr id="6" name="Picture 2" descr="http://www.orientacionandujar.es/wp-content/uploads/2012/10/Logotipo-Orientaci%c3%b3n-%c3%81ndujar-300x19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857892"/>
            <a:ext cx="928694" cy="59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6956" t="7229"/>
          <a:stretch>
            <a:fillRect/>
          </a:stretch>
        </p:blipFill>
        <p:spPr bwMode="auto">
          <a:xfrm>
            <a:off x="827584" y="908720"/>
            <a:ext cx="998611" cy="8640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" name="4 Imagen" descr="LogoB2learning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286388"/>
            <a:ext cx="2212197" cy="632056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1720" y="105273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908720"/>
            <a:ext cx="954438" cy="8577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499992" y="105273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954438" cy="8577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11247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740352" y="1052736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13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12" name="11 Imagen"/>
          <p:cNvPicPr/>
          <p:nvPr/>
        </p:nvPicPr>
        <p:blipFill>
          <a:blip r:embed="rId2" cstate="print"/>
          <a:srcRect l="6956" t="7229"/>
          <a:stretch>
            <a:fillRect/>
          </a:stretch>
        </p:blipFill>
        <p:spPr bwMode="auto">
          <a:xfrm>
            <a:off x="5580112" y="2420888"/>
            <a:ext cx="998611" cy="8640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2" cstate="print"/>
          <a:srcRect l="6956" t="7229"/>
          <a:stretch>
            <a:fillRect/>
          </a:stretch>
        </p:blipFill>
        <p:spPr bwMode="auto">
          <a:xfrm>
            <a:off x="3203848" y="2492896"/>
            <a:ext cx="998611" cy="8640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2" cstate="print"/>
          <a:srcRect l="6956" t="7229"/>
          <a:stretch>
            <a:fillRect/>
          </a:stretch>
        </p:blipFill>
        <p:spPr bwMode="auto">
          <a:xfrm>
            <a:off x="827584" y="2492896"/>
            <a:ext cx="998611" cy="8640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499992" y="249289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2051720" y="256490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2636912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68344" y="249289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15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20" name="1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999728" cy="8557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77072"/>
            <a:ext cx="1008112" cy="79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1008112" cy="79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2123728" y="414908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4499992" y="414908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4293096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7740352" y="4077072"/>
            <a:ext cx="64807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8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67544" y="6093296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www.b2learning.com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 descr="http://www.orientacionandujar.es/wp-content/uploads/2012/10/Logotipo-Orientaci%c3%b3n-%c3%81ndujar-300x193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429264"/>
            <a:ext cx="1500178" cy="965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37322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LogoB2learning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877272"/>
            <a:ext cx="2212197" cy="632056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4" cstate="print"/>
          <a:srcRect l="6956" t="7229"/>
          <a:stretch>
            <a:fillRect/>
          </a:stretch>
        </p:blipFill>
        <p:spPr bwMode="auto">
          <a:xfrm>
            <a:off x="827584" y="836712"/>
            <a:ext cx="1440160" cy="1080120"/>
          </a:xfrm>
          <a:prstGeom prst="flowChartAlternateProcess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420888"/>
            <a:ext cx="1440160" cy="1152128"/>
          </a:xfrm>
          <a:prstGeom prst="snip2Same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1512168" cy="1152128"/>
          </a:xfrm>
          <a:prstGeom prst="round2Same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 flipH="1">
            <a:off x="2699792" y="4509120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 flipH="1">
            <a:off x="2699792" y="2780928"/>
            <a:ext cx="792088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 flipH="1">
            <a:off x="2699792" y="134076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851920" y="2636912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3851920" y="908720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3851920" y="4293096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B2learning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286388"/>
            <a:ext cx="2212197" cy="632056"/>
          </a:xfrm>
          <a:prstGeom prst="rect">
            <a:avLst/>
          </a:prstGeom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1720" y="105273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499992" y="105273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11247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740352" y="1052736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6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499992" y="249289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2051720" y="256490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2636912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68344" y="249289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12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2123728" y="414908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4499992" y="414908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4293096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67544" y="6093296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www.b2learning.com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" name="Picture 2" descr="http://www.orientacionandujar.es/wp-content/uploads/2012/10/Logotipo-Orientaci%c3%b3n-%c3%81ndujar-300x193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429264"/>
            <a:ext cx="1500178" cy="965114"/>
          </a:xfrm>
          <a:prstGeom prst="rect">
            <a:avLst/>
          </a:prstGeom>
          <a:noFill/>
        </p:spPr>
      </p:pic>
      <p:pic>
        <p:nvPicPr>
          <p:cNvPr id="2052" name="Picture 4" descr="Chicken Cartoon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14752"/>
            <a:ext cx="1081828" cy="134777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4" name="Picture 6" descr="Cartoon Penguin Clip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786190"/>
            <a:ext cx="1262563" cy="126681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" name="Picture 4" descr="Chicken Cartoon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143116"/>
            <a:ext cx="1081828" cy="134777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" name="Picture 2" descr="Pig 4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714356"/>
            <a:ext cx="1147307" cy="12076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5" name="Picture 4" descr="Chicken Cartoon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143116"/>
            <a:ext cx="1081828" cy="134777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6" name="Picture 2" descr="Pig 4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857628"/>
            <a:ext cx="1147307" cy="12076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7" name="Picture 2" descr="Pig 4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214554"/>
            <a:ext cx="1147307" cy="12076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8" name="Picture 2" descr="Pig 4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714356"/>
            <a:ext cx="1147307" cy="12076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9" name="Picture 2" descr="Pig 4 Clip 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487" y="714356"/>
            <a:ext cx="1147307" cy="120769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" name="WordArt 5"/>
          <p:cNvSpPr>
            <a:spLocks noChangeArrowheads="1" noChangeShapeType="1" noTextEdit="1"/>
          </p:cNvSpPr>
          <p:nvPr/>
        </p:nvSpPr>
        <p:spPr bwMode="auto">
          <a:xfrm>
            <a:off x="7715272" y="414338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15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37322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LogoB2learning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877272"/>
            <a:ext cx="2212197" cy="632056"/>
          </a:xfrm>
          <a:prstGeom prst="rect">
            <a:avLst/>
          </a:prstGeom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 flipH="1">
            <a:off x="2699792" y="4509120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 flipH="1">
            <a:off x="2699792" y="2780928"/>
            <a:ext cx="792088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 flipH="1">
            <a:off x="2699792" y="134076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851920" y="2636912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3851920" y="908720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3851920" y="4293096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6" descr="Cartoon Penguin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071942"/>
            <a:ext cx="1262563" cy="1266814"/>
          </a:xfrm>
          <a:prstGeom prst="round2Same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2" descr="Pig 4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714356"/>
            <a:ext cx="1147307" cy="1207692"/>
          </a:xfrm>
          <a:prstGeom prst="flowChartAlternateProcess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8" name="Picture 4" descr="Chicken Cartoon Clip 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285992"/>
            <a:ext cx="1081828" cy="1347778"/>
          </a:xfrm>
          <a:prstGeom prst="snip2Same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caclipart.net23.net/animales/abe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92697"/>
            <a:ext cx="1152127" cy="936983"/>
          </a:xfrm>
          <a:prstGeom prst="rect">
            <a:avLst/>
          </a:prstGeom>
          <a:noFill/>
        </p:spPr>
      </p:pic>
      <p:pic>
        <p:nvPicPr>
          <p:cNvPr id="3" name="Picture 2" descr="http://focaclipart.net23.net/animales/abe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1152127" cy="936983"/>
          </a:xfrm>
          <a:prstGeom prst="rect">
            <a:avLst/>
          </a:prstGeom>
          <a:noFill/>
        </p:spPr>
      </p:pic>
      <p:pic>
        <p:nvPicPr>
          <p:cNvPr id="4" name="Picture 2" descr="http://focaclipart.net23.net/animales/abe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1152127" cy="936983"/>
          </a:xfrm>
          <a:prstGeom prst="rect">
            <a:avLst/>
          </a:prstGeom>
          <a:noFill/>
        </p:spPr>
      </p:pic>
      <p:pic>
        <p:nvPicPr>
          <p:cNvPr id="2052" name="Picture 4" descr="http://focaclipart.net23.net/animales/buh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0688"/>
            <a:ext cx="1152128" cy="1079838"/>
          </a:xfrm>
          <a:prstGeom prst="rect">
            <a:avLst/>
          </a:prstGeom>
          <a:noFill/>
        </p:spPr>
      </p:pic>
      <p:pic>
        <p:nvPicPr>
          <p:cNvPr id="2054" name="Picture 6" descr="http://focaclipart.net23.net/animales/buh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1152429" cy="1080120"/>
          </a:xfrm>
          <a:prstGeom prst="rect">
            <a:avLst/>
          </a:prstGeom>
          <a:noFill/>
        </p:spPr>
      </p:pic>
      <p:pic>
        <p:nvPicPr>
          <p:cNvPr id="7" name="Picture 6" descr="http://focaclipart.net23.net/animales/buh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1152429" cy="1080120"/>
          </a:xfrm>
          <a:prstGeom prst="rect">
            <a:avLst/>
          </a:prstGeom>
          <a:noFill/>
        </p:spPr>
      </p:pic>
      <p:pic>
        <p:nvPicPr>
          <p:cNvPr id="2056" name="Picture 8" descr="http://focaclipart.net23.net/animales/camel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1008112" cy="926813"/>
          </a:xfrm>
          <a:prstGeom prst="rect">
            <a:avLst/>
          </a:prstGeom>
          <a:noFill/>
        </p:spPr>
      </p:pic>
      <p:pic>
        <p:nvPicPr>
          <p:cNvPr id="10" name="Picture 8" descr="http://focaclipart.net23.net/animales/camel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1008112" cy="926813"/>
          </a:xfrm>
          <a:prstGeom prst="rect">
            <a:avLst/>
          </a:prstGeom>
          <a:noFill/>
        </p:spPr>
      </p:pic>
      <p:pic>
        <p:nvPicPr>
          <p:cNvPr id="11" name="Picture 8" descr="http://focaclipart.net23.net/animales/camel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1008112" cy="926813"/>
          </a:xfrm>
          <a:prstGeom prst="rect">
            <a:avLst/>
          </a:prstGeom>
          <a:noFill/>
        </p:spPr>
      </p:pic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2051720" y="836712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4572000" y="836712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4499992" y="242088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051720" y="242088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2123728" y="4077072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4499992" y="4077072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18" name="Picture 6" descr="http://focaclipart.net23.net/animales/buh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229200"/>
            <a:ext cx="1152429" cy="1080120"/>
          </a:xfrm>
          <a:prstGeom prst="rect">
            <a:avLst/>
          </a:prstGeom>
          <a:noFill/>
        </p:spPr>
      </p:pic>
      <p:pic>
        <p:nvPicPr>
          <p:cNvPr id="19" name="Picture 2" descr="http://focaclipart.net23.net/animales/abe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301208"/>
            <a:ext cx="1152127" cy="936983"/>
          </a:xfrm>
          <a:prstGeom prst="rect">
            <a:avLst/>
          </a:prstGeom>
          <a:noFill/>
        </p:spPr>
      </p:pic>
      <p:pic>
        <p:nvPicPr>
          <p:cNvPr id="20" name="Picture 8" descr="http://focaclipart.net23.net/animales/camel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229200"/>
            <a:ext cx="1008112" cy="926813"/>
          </a:xfrm>
          <a:prstGeom prst="rect">
            <a:avLst/>
          </a:prstGeom>
          <a:noFill/>
        </p:spPr>
      </p:pic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2123728" y="544522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4572000" y="544522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 flipH="1">
            <a:off x="6804248" y="908720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 flipH="1">
            <a:off x="6660232" y="2852936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436510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7" name="WordArt 3"/>
          <p:cNvSpPr>
            <a:spLocks noChangeArrowheads="1" noChangeShapeType="1" noTextEdit="1"/>
          </p:cNvSpPr>
          <p:nvPr/>
        </p:nvSpPr>
        <p:spPr bwMode="auto">
          <a:xfrm flipH="1">
            <a:off x="6732240" y="5589240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8" name="WordArt 4"/>
          <p:cNvSpPr>
            <a:spLocks noChangeArrowheads="1" noChangeShapeType="1" noTextEdit="1"/>
          </p:cNvSpPr>
          <p:nvPr/>
        </p:nvSpPr>
        <p:spPr bwMode="auto">
          <a:xfrm>
            <a:off x="7740352" y="836712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14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7740352" y="2564904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17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7740352" y="4221088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5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>
            <a:off x="7740352" y="5517232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12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32" name="31 Imagen" descr="LogoB2learning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309320"/>
            <a:ext cx="916053" cy="2617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flipH="1">
            <a:off x="2771800" y="11247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 flipH="1">
            <a:off x="2843808" y="29249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flipH="1">
            <a:off x="2843808" y="47251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5" name="Picture 2" descr="http://focaclipart.net23.net/animales/abe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1152127" cy="936983"/>
          </a:xfrm>
          <a:prstGeom prst="rect">
            <a:avLst/>
          </a:prstGeom>
          <a:noFill/>
        </p:spPr>
      </p:pic>
      <p:pic>
        <p:nvPicPr>
          <p:cNvPr id="6" name="Picture 4" descr="http://focaclipart.net23.net/animales/buho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1152128" cy="1079838"/>
          </a:xfrm>
          <a:prstGeom prst="rect">
            <a:avLst/>
          </a:prstGeom>
          <a:noFill/>
        </p:spPr>
      </p:pic>
      <p:pic>
        <p:nvPicPr>
          <p:cNvPr id="7" name="Picture 8" descr="http://focaclipart.net23.net/animales/camel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653136"/>
            <a:ext cx="1008112" cy="92681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37322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 redondeado"/>
          <p:cNvSpPr/>
          <p:nvPr/>
        </p:nvSpPr>
        <p:spPr>
          <a:xfrm>
            <a:off x="3851920" y="2636912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851920" y="908720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3851920" y="4493160"/>
            <a:ext cx="122413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1008112" cy="1124696"/>
          </a:xfrm>
          <a:prstGeom prst="rect">
            <a:avLst/>
          </a:prstGeom>
          <a:noFill/>
        </p:spPr>
      </p:pic>
      <p:pic>
        <p:nvPicPr>
          <p:cNvPr id="3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1008112" cy="1124696"/>
          </a:xfrm>
          <a:prstGeom prst="rect">
            <a:avLst/>
          </a:prstGeom>
          <a:noFill/>
        </p:spPr>
      </p:pic>
      <p:pic>
        <p:nvPicPr>
          <p:cNvPr id="4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1347842" cy="1440160"/>
          </a:xfrm>
          <a:prstGeom prst="rect">
            <a:avLst/>
          </a:prstGeom>
          <a:noFill/>
        </p:spPr>
      </p:pic>
      <p:pic>
        <p:nvPicPr>
          <p:cNvPr id="5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1347842" cy="1440160"/>
          </a:xfrm>
          <a:prstGeom prst="rect">
            <a:avLst/>
          </a:prstGeom>
          <a:noFill/>
        </p:spPr>
      </p:pic>
      <p:pic>
        <p:nvPicPr>
          <p:cNvPr id="6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1347842" cy="1440160"/>
          </a:xfrm>
          <a:prstGeom prst="rect">
            <a:avLst/>
          </a:prstGeom>
          <a:noFill/>
        </p:spPr>
      </p:pic>
      <p:pic>
        <p:nvPicPr>
          <p:cNvPr id="7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1347842" cy="1440160"/>
          </a:xfrm>
          <a:prstGeom prst="rect">
            <a:avLst/>
          </a:prstGeom>
          <a:noFill/>
        </p:spPr>
      </p:pic>
      <p:pic>
        <p:nvPicPr>
          <p:cNvPr id="8" name="Picture 6" descr="http://focaclipart.net23.net/fantasia/unicorn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24944"/>
            <a:ext cx="1224136" cy="1199836"/>
          </a:xfrm>
          <a:prstGeom prst="rect">
            <a:avLst/>
          </a:prstGeom>
          <a:noFill/>
        </p:spPr>
      </p:pic>
      <p:pic>
        <p:nvPicPr>
          <p:cNvPr id="9" name="Picture 6" descr="http://focaclipart.net23.net/fantasia/unicorn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3136"/>
            <a:ext cx="1224136" cy="1199836"/>
          </a:xfrm>
          <a:prstGeom prst="rect">
            <a:avLst/>
          </a:prstGeom>
          <a:noFill/>
        </p:spPr>
      </p:pic>
      <p:pic>
        <p:nvPicPr>
          <p:cNvPr id="10" name="Picture 6" descr="http://focaclipart.net23.net/fantasia/unicorn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1224136" cy="1199836"/>
          </a:xfrm>
          <a:prstGeom prst="rect">
            <a:avLst/>
          </a:prstGeom>
          <a:noFill/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 flipH="1">
            <a:off x="6804248" y="134076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 flipH="1">
            <a:off x="6876256" y="32849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flipH="1">
            <a:off x="6876256" y="50851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979712" y="112474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499992" y="1124744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499992" y="314096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2123728" y="3140968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2195736" y="4869160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4644008" y="5013176"/>
            <a:ext cx="899592" cy="69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+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7740352" y="1124744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14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7812360" y="3140968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7812360" y="4941168"/>
            <a:ext cx="8640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18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caclipart.net23.net/fantasia/extraterrest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1008112" cy="1124696"/>
          </a:xfrm>
          <a:prstGeom prst="rect">
            <a:avLst/>
          </a:prstGeom>
          <a:noFill/>
        </p:spPr>
      </p:pic>
      <p:pic>
        <p:nvPicPr>
          <p:cNvPr id="19460" name="Picture 4" descr="http://focaclipart.net23.net/fantasia/monstruo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08920"/>
            <a:ext cx="1347842" cy="1440160"/>
          </a:xfrm>
          <a:prstGeom prst="rect">
            <a:avLst/>
          </a:prstGeom>
          <a:noFill/>
        </p:spPr>
      </p:pic>
      <p:pic>
        <p:nvPicPr>
          <p:cNvPr id="19462" name="Picture 6" descr="http://focaclipart.net23.net/fantasia/unicorni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869160"/>
            <a:ext cx="1224136" cy="1199836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112474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3284984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flipH="1">
            <a:off x="2915816" y="5301208"/>
            <a:ext cx="81438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=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</TotalTime>
  <Words>112</Words>
  <Application>Microsoft Office PowerPoint</Application>
  <PresentationFormat>Presentación en pantalla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Aspecto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 Viana Prieto</dc:creator>
  <cp:lastModifiedBy>pc</cp:lastModifiedBy>
  <cp:revision>11</cp:revision>
  <dcterms:created xsi:type="dcterms:W3CDTF">2013-11-04T10:46:20Z</dcterms:created>
  <dcterms:modified xsi:type="dcterms:W3CDTF">2013-11-05T17:16:32Z</dcterms:modified>
</cp:coreProperties>
</file>