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7" r:id="rId5"/>
    <p:sldId id="260" r:id="rId6"/>
    <p:sldId id="258" r:id="rId7"/>
    <p:sldId id="259" r:id="rId8"/>
    <p:sldId id="263" r:id="rId9"/>
    <p:sldId id="261" r:id="rId10"/>
    <p:sldId id="264" r:id="rId11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46E6-1280-4A2B-88BF-A9C8D16463EB}" type="datetimeFigureOut">
              <a:rPr lang="es-ES" smtClean="0"/>
              <a:t>23/12/2013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C580-444F-402B-A048-43F4528D3DC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rcRect l="54087" t="4920" r="4707" b="4886"/>
          <a:stretch>
            <a:fillRect/>
          </a:stretch>
        </p:blipFill>
        <p:spPr bwMode="auto">
          <a:xfrm>
            <a:off x="5457056" y="229356"/>
            <a:ext cx="4032448" cy="63126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68234" y="915856"/>
            <a:ext cx="4010092" cy="5314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57056" y="495014"/>
            <a:ext cx="4032448" cy="57812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rcRect b="7676"/>
          <a:stretch>
            <a:fillRect/>
          </a:stretch>
        </p:blipFill>
        <p:spPr bwMode="auto">
          <a:xfrm>
            <a:off x="5457056" y="697359"/>
            <a:ext cx="4149440" cy="56839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rcRect l="9458" t="3902" r="9922" b="53320"/>
          <a:stretch>
            <a:fillRect/>
          </a:stretch>
        </p:blipFill>
        <p:spPr bwMode="auto">
          <a:xfrm rot="5400000">
            <a:off x="4989003" y="1952836"/>
            <a:ext cx="4680521" cy="3600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  <p:pic>
        <p:nvPicPr>
          <p:cNvPr id="6" name="5 Imagen" descr="papanoel-colorear-postal-navidad (1).gif"/>
          <p:cNvPicPr>
            <a:picLocks noChangeAspect="1"/>
          </p:cNvPicPr>
          <p:nvPr/>
        </p:nvPicPr>
        <p:blipFill>
          <a:blip r:embed="rId4" cstate="print"/>
          <a:srcRect l="10001" t="13312" r="11334" b="48888"/>
          <a:stretch>
            <a:fillRect/>
          </a:stretch>
        </p:blipFill>
        <p:spPr>
          <a:xfrm>
            <a:off x="6393160" y="44624"/>
            <a:ext cx="2232248" cy="1286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rcRect l="50000" t="7000" r="5182" b="7000"/>
          <a:stretch>
            <a:fillRect/>
          </a:stretch>
        </p:blipFill>
        <p:spPr bwMode="auto">
          <a:xfrm>
            <a:off x="5241032" y="404664"/>
            <a:ext cx="4176464" cy="61926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57056" y="525140"/>
            <a:ext cx="4032448" cy="5721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57056" y="836712"/>
            <a:ext cx="4032448" cy="54726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57056" y="915856"/>
            <a:ext cx="4032448" cy="5314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cuelaenlanube.com/wp-content/uploads/2012/12/ange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57056" y="1556792"/>
            <a:ext cx="4032448" cy="40324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3252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www.orientacionandujar.es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</Words>
  <Application>Microsoft Office PowerPoint</Application>
  <PresentationFormat>A4 (210 x 297 mm)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Your User Name</cp:lastModifiedBy>
  <cp:revision>3</cp:revision>
  <dcterms:created xsi:type="dcterms:W3CDTF">2013-12-23T10:09:38Z</dcterms:created>
  <dcterms:modified xsi:type="dcterms:W3CDTF">2013-12-23T10:32:32Z</dcterms:modified>
</cp:coreProperties>
</file>