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0701C-F25A-41F9-95A8-2D6562264C3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13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54C9D-BED4-48D9-935B-23E139A80A3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78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F9EE3-4667-48B3-877E-E9F497AF417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3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80D-2FA0-47DA-BF1C-FFD24D23A68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8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2491A-A3EF-407C-8C37-E5646003A78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0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764CF-1236-444A-AD5A-FBE9B7D14D4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AFAE1-56E8-4007-8B71-E7AFF02010C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70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E3CD-2237-4609-BDCA-32E026DE3A7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01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1BF02-CED4-4511-AA63-DD109F45C55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75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0046-489F-4FA0-AB35-600B2FD294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12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2A2E-794E-457C-AF87-410CBA70F11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57F59"/>
            </a:gs>
            <a:gs pos="50000">
              <a:schemeClr val="bg1"/>
            </a:gs>
            <a:gs pos="100000">
              <a:srgbClr val="D57F5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D089B1-3A4C-46F6-BC5F-7A27E383717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ú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15888"/>
            <a:ext cx="349885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11413" y="3716338"/>
            <a:ext cx="43926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 b="1">
                <a:solidFill>
                  <a:schemeClr val="accent2"/>
                </a:solidFill>
                <a:latin typeface="Escolar2" pitchFamily="2" charset="0"/>
              </a:rPr>
              <a:t>LOS NÚMEROS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s numer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cho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8_dad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494088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OCHO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638550" y="5157788"/>
            <a:ext cx="2303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ocho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uev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9_d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852738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32138" y="404813"/>
            <a:ext cx="3024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NUEVE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76600" y="5157788"/>
            <a:ext cx="280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nueve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ue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ez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WordArt 11"/>
          <p:cNvSpPr>
            <a:spLocks noChangeAspect="1" noChangeArrowheads="1" noChangeShapeType="1" noTextEdit="1"/>
          </p:cNvSpPr>
          <p:nvPr/>
        </p:nvSpPr>
        <p:spPr bwMode="auto">
          <a:xfrm>
            <a:off x="2627313" y="1701800"/>
            <a:ext cx="3471862" cy="3598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49625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DIEZ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494088" y="5157788"/>
            <a:ext cx="2303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diez</a:t>
            </a:r>
          </a:p>
        </p:txBody>
      </p:sp>
      <p:grpSp>
        <p:nvGrpSpPr>
          <p:cNvPr id="13328" name="Group 16"/>
          <p:cNvGrpSpPr>
            <a:grpSpLocks noChangeAspect="1"/>
          </p:cNvGrpSpPr>
          <p:nvPr/>
        </p:nvGrpSpPr>
        <p:grpSpPr bwMode="auto">
          <a:xfrm>
            <a:off x="6732588" y="2781300"/>
            <a:ext cx="2138362" cy="1081088"/>
            <a:chOff x="748" y="1117"/>
            <a:chExt cx="4048" cy="2046"/>
          </a:xfrm>
        </p:grpSpPr>
        <p:pic>
          <p:nvPicPr>
            <p:cNvPr id="13326" name="Picture 14" descr="dado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117"/>
              <a:ext cx="2052" cy="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7" name="Picture 15" descr="dado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117"/>
              <a:ext cx="2052" cy="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/>
      <p:bldP spid="133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WordArt 12"/>
          <p:cNvSpPr>
            <a:spLocks noChangeAspect="1" noChangeArrowheads="1" noChangeShapeType="1" noTextEdit="1"/>
          </p:cNvSpPr>
          <p:nvPr/>
        </p:nvSpPr>
        <p:spPr bwMode="auto">
          <a:xfrm>
            <a:off x="2168525" y="2060575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11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600325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ONCE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744788" y="5157788"/>
            <a:ext cx="2303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once</a:t>
            </a:r>
          </a:p>
        </p:txBody>
      </p:sp>
      <p:grpSp>
        <p:nvGrpSpPr>
          <p:cNvPr id="14355" name="Group 19"/>
          <p:cNvGrpSpPr>
            <a:grpSpLocks noChangeAspect="1"/>
          </p:cNvGrpSpPr>
          <p:nvPr/>
        </p:nvGrpSpPr>
        <p:grpSpPr bwMode="auto">
          <a:xfrm>
            <a:off x="179388" y="260350"/>
            <a:ext cx="1295400" cy="1439863"/>
            <a:chOff x="3742" y="1751"/>
            <a:chExt cx="1347" cy="1497"/>
          </a:xfrm>
        </p:grpSpPr>
        <p:pic>
          <p:nvPicPr>
            <p:cNvPr id="14349" name="Picture 13" descr="dado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" y="2568"/>
              <a:ext cx="676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52" name="Group 16"/>
            <p:cNvGrpSpPr>
              <a:grpSpLocks noChangeAspect="1"/>
            </p:cNvGrpSpPr>
            <p:nvPr/>
          </p:nvGrpSpPr>
          <p:grpSpPr bwMode="auto">
            <a:xfrm>
              <a:off x="3742" y="1751"/>
              <a:ext cx="1347" cy="681"/>
              <a:chOff x="748" y="1117"/>
              <a:chExt cx="4048" cy="2046"/>
            </a:xfrm>
          </p:grpSpPr>
          <p:pic>
            <p:nvPicPr>
              <p:cNvPr id="14353" name="Picture 17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54" name="Picture 18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368" name="Group 32"/>
          <p:cNvGrpSpPr>
            <a:grpSpLocks/>
          </p:cNvGrpSpPr>
          <p:nvPr/>
        </p:nvGrpSpPr>
        <p:grpSpPr bwMode="auto">
          <a:xfrm>
            <a:off x="6516688" y="115888"/>
            <a:ext cx="539750" cy="6588125"/>
            <a:chOff x="3243" y="73"/>
            <a:chExt cx="340" cy="4150"/>
          </a:xfrm>
        </p:grpSpPr>
        <p:pic>
          <p:nvPicPr>
            <p:cNvPr id="14356" name="Picture 20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1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7" name="Picture 21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91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8" name="Picture 22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49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9" name="Picture 23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7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0" name="Picture 24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34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3" name="Picture 27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18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4" name="Picture 28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03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5" name="Picture 29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45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6" name="Picture 30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88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67" name="Picture 31" descr="Ballen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76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70" name="Picture 34" descr="Ball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65850"/>
            <a:ext cx="53975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/>
      <p:bldP spid="143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384425" y="1916113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600325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DOCE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744788" y="5157788"/>
            <a:ext cx="2303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doce</a:t>
            </a:r>
          </a:p>
        </p:txBody>
      </p:sp>
      <p:grpSp>
        <p:nvGrpSpPr>
          <p:cNvPr id="15377" name="Group 17"/>
          <p:cNvGrpSpPr>
            <a:grpSpLocks noChangeAspect="1"/>
          </p:cNvGrpSpPr>
          <p:nvPr/>
        </p:nvGrpSpPr>
        <p:grpSpPr bwMode="auto">
          <a:xfrm>
            <a:off x="366713" y="260350"/>
            <a:ext cx="1336675" cy="1439863"/>
            <a:chOff x="3606" y="1570"/>
            <a:chExt cx="1347" cy="1451"/>
          </a:xfrm>
        </p:grpSpPr>
        <p:pic>
          <p:nvPicPr>
            <p:cNvPr id="15371" name="Picture 11" descr="dado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2341"/>
              <a:ext cx="682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74" name="Group 14"/>
            <p:cNvGrpSpPr>
              <a:grpSpLocks noChangeAspect="1"/>
            </p:cNvGrpSpPr>
            <p:nvPr/>
          </p:nvGrpSpPr>
          <p:grpSpPr bwMode="auto">
            <a:xfrm>
              <a:off x="3606" y="1570"/>
              <a:ext cx="1347" cy="681"/>
              <a:chOff x="748" y="1117"/>
              <a:chExt cx="4048" cy="2046"/>
            </a:xfrm>
          </p:grpSpPr>
          <p:pic>
            <p:nvPicPr>
              <p:cNvPr id="15375" name="Picture 15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76" name="Picture 16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6659563" y="107950"/>
            <a:ext cx="1692275" cy="6561138"/>
            <a:chOff x="4195" y="68"/>
            <a:chExt cx="1066" cy="4133"/>
          </a:xfrm>
        </p:grpSpPr>
        <p:grpSp>
          <p:nvGrpSpPr>
            <p:cNvPr id="15388" name="Group 28"/>
            <p:cNvGrpSpPr>
              <a:grpSpLocks/>
            </p:cNvGrpSpPr>
            <p:nvPr/>
          </p:nvGrpSpPr>
          <p:grpSpPr bwMode="auto">
            <a:xfrm>
              <a:off x="4195" y="68"/>
              <a:ext cx="341" cy="4133"/>
              <a:chOff x="4195" y="68"/>
              <a:chExt cx="341" cy="4133"/>
            </a:xfrm>
          </p:grpSpPr>
          <p:pic>
            <p:nvPicPr>
              <p:cNvPr id="15378" name="Picture 18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3018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79" name="Picture 19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1753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0" name="Picture 20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2175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1" name="Picture 21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2596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2" name="Picture 22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" y="68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3" name="Picture 23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" y="489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4" name="Picture 24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" y="910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5" name="Picture 25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6" y="1332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6" name="Picture 26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3439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87" name="Picture 27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3861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393" name="Group 33"/>
            <p:cNvGrpSpPr>
              <a:grpSpLocks/>
            </p:cNvGrpSpPr>
            <p:nvPr/>
          </p:nvGrpSpPr>
          <p:grpSpPr bwMode="auto">
            <a:xfrm>
              <a:off x="4921" y="3453"/>
              <a:ext cx="340" cy="748"/>
              <a:chOff x="4921" y="3453"/>
              <a:chExt cx="340" cy="748"/>
            </a:xfrm>
          </p:grpSpPr>
          <p:pic>
            <p:nvPicPr>
              <p:cNvPr id="15389" name="Picture 29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" y="3453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90" name="Picture 30" descr="Caball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" y="3861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72" grpId="0"/>
      <p:bldP spid="153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339975" y="2060575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84438" y="404813"/>
            <a:ext cx="3024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TRECE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628900" y="5157788"/>
            <a:ext cx="2303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trece</a:t>
            </a:r>
          </a:p>
        </p:txBody>
      </p:sp>
      <p:grpSp>
        <p:nvGrpSpPr>
          <p:cNvPr id="16399" name="Group 15"/>
          <p:cNvGrpSpPr>
            <a:grpSpLocks noChangeAspect="1"/>
          </p:cNvGrpSpPr>
          <p:nvPr/>
        </p:nvGrpSpPr>
        <p:grpSpPr bwMode="auto">
          <a:xfrm>
            <a:off x="179388" y="333375"/>
            <a:ext cx="1187450" cy="1439863"/>
            <a:chOff x="3696" y="1570"/>
            <a:chExt cx="1347" cy="1633"/>
          </a:xfrm>
        </p:grpSpPr>
        <p:pic>
          <p:nvPicPr>
            <p:cNvPr id="16393" name="Picture 9" descr="dado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2523"/>
              <a:ext cx="68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396" name="Group 12"/>
            <p:cNvGrpSpPr>
              <a:grpSpLocks noChangeAspect="1"/>
            </p:cNvGrpSpPr>
            <p:nvPr/>
          </p:nvGrpSpPr>
          <p:grpSpPr bwMode="auto">
            <a:xfrm>
              <a:off x="3696" y="1570"/>
              <a:ext cx="1347" cy="681"/>
              <a:chOff x="748" y="1117"/>
              <a:chExt cx="4048" cy="2046"/>
            </a:xfrm>
          </p:grpSpPr>
          <p:pic>
            <p:nvPicPr>
              <p:cNvPr id="16397" name="Picture 13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98" name="Picture 14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417" name="Group 33"/>
          <p:cNvGrpSpPr>
            <a:grpSpLocks/>
          </p:cNvGrpSpPr>
          <p:nvPr/>
        </p:nvGrpSpPr>
        <p:grpSpPr bwMode="auto">
          <a:xfrm>
            <a:off x="6696075" y="188913"/>
            <a:ext cx="1547813" cy="6335712"/>
            <a:chOff x="4218" y="119"/>
            <a:chExt cx="975" cy="3991"/>
          </a:xfrm>
        </p:grpSpPr>
        <p:grpSp>
          <p:nvGrpSpPr>
            <p:cNvPr id="16410" name="Group 26"/>
            <p:cNvGrpSpPr>
              <a:grpSpLocks/>
            </p:cNvGrpSpPr>
            <p:nvPr/>
          </p:nvGrpSpPr>
          <p:grpSpPr bwMode="auto">
            <a:xfrm>
              <a:off x="4218" y="119"/>
              <a:ext cx="340" cy="3968"/>
              <a:chOff x="4059" y="119"/>
              <a:chExt cx="340" cy="3968"/>
            </a:xfrm>
          </p:grpSpPr>
          <p:pic>
            <p:nvPicPr>
              <p:cNvPr id="16400" name="Picture 16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1731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1" name="Picture 17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2134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2" name="Picture 18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2537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3" name="Picture 19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2940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4" name="Picture 20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925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5" name="Picture 21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1328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6" name="Picture 22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119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7" name="Picture 23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522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8" name="Picture 24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3343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9" name="Picture 25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3747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4853" y="2954"/>
              <a:ext cx="340" cy="1156"/>
              <a:chOff x="4694" y="1594"/>
              <a:chExt cx="340" cy="1156"/>
            </a:xfrm>
          </p:grpSpPr>
          <p:pic>
            <p:nvPicPr>
              <p:cNvPr id="16411" name="Picture 27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1594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12" name="Picture 28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2002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13" name="Picture 29" descr="Gato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4" y="2410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4" grpId="0"/>
      <p:bldP spid="163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555875" y="1844675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195513" y="404813"/>
            <a:ext cx="3816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CATORCE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555875" y="5157788"/>
            <a:ext cx="32400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catorce</a:t>
            </a:r>
          </a:p>
        </p:txBody>
      </p:sp>
      <p:grpSp>
        <p:nvGrpSpPr>
          <p:cNvPr id="17423" name="Group 15"/>
          <p:cNvGrpSpPr>
            <a:grpSpLocks noChangeAspect="1"/>
          </p:cNvGrpSpPr>
          <p:nvPr/>
        </p:nvGrpSpPr>
        <p:grpSpPr bwMode="auto">
          <a:xfrm>
            <a:off x="282575" y="188913"/>
            <a:ext cx="1336675" cy="1439862"/>
            <a:chOff x="3696" y="1434"/>
            <a:chExt cx="1347" cy="1451"/>
          </a:xfrm>
        </p:grpSpPr>
        <p:pic>
          <p:nvPicPr>
            <p:cNvPr id="17417" name="Picture 9" descr="dado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" y="2205"/>
              <a:ext cx="678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420" name="Group 12"/>
            <p:cNvGrpSpPr>
              <a:grpSpLocks noChangeAspect="1"/>
            </p:cNvGrpSpPr>
            <p:nvPr/>
          </p:nvGrpSpPr>
          <p:grpSpPr bwMode="auto">
            <a:xfrm>
              <a:off x="3696" y="1434"/>
              <a:ext cx="1347" cy="681"/>
              <a:chOff x="748" y="1117"/>
              <a:chExt cx="4048" cy="2046"/>
            </a:xfrm>
          </p:grpSpPr>
          <p:pic>
            <p:nvPicPr>
              <p:cNvPr id="17421" name="Picture 13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22" name="Picture 14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434" name="Group 26"/>
          <p:cNvGrpSpPr>
            <a:grpSpLocks/>
          </p:cNvGrpSpPr>
          <p:nvPr/>
        </p:nvGrpSpPr>
        <p:grpSpPr bwMode="auto">
          <a:xfrm>
            <a:off x="6696075" y="549275"/>
            <a:ext cx="539750" cy="6021388"/>
            <a:chOff x="4218" y="346"/>
            <a:chExt cx="340" cy="3793"/>
          </a:xfrm>
        </p:grpSpPr>
        <p:pic>
          <p:nvPicPr>
            <p:cNvPr id="17424" name="Picture 16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34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5" name="Picture 17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72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6" name="Picture 18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11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7" name="Picture 19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497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8" name="Picture 20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1880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9" name="Picture 21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2264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0" name="Picture 22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264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1" name="Picture 23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303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2" name="Picture 24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341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3" name="Picture 25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" y="379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7740650" y="4257675"/>
            <a:ext cx="539750" cy="2312988"/>
            <a:chOff x="4876" y="2682"/>
            <a:chExt cx="340" cy="1457"/>
          </a:xfrm>
        </p:grpSpPr>
        <p:pic>
          <p:nvPicPr>
            <p:cNvPr id="17435" name="Picture 27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682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6" name="Picture 28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054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7" name="Picture 29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42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38" name="Picture 30" descr="Leó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79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t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8" grpId="0"/>
      <p:bldP spid="17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384425" y="1773238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15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12988" y="404813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QUINCE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457450" y="5157788"/>
            <a:ext cx="2879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quince</a:t>
            </a:r>
          </a:p>
        </p:txBody>
      </p:sp>
      <p:grpSp>
        <p:nvGrpSpPr>
          <p:cNvPr id="18447" name="Group 15"/>
          <p:cNvGrpSpPr>
            <a:grpSpLocks noChangeAspect="1"/>
          </p:cNvGrpSpPr>
          <p:nvPr/>
        </p:nvGrpSpPr>
        <p:grpSpPr bwMode="auto">
          <a:xfrm>
            <a:off x="179388" y="260350"/>
            <a:ext cx="1257300" cy="1439863"/>
            <a:chOff x="3696" y="1570"/>
            <a:chExt cx="1347" cy="1542"/>
          </a:xfrm>
        </p:grpSpPr>
        <p:pic>
          <p:nvPicPr>
            <p:cNvPr id="18441" name="Picture 9" descr="dado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" y="2432"/>
              <a:ext cx="682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44" name="Group 12"/>
            <p:cNvGrpSpPr>
              <a:grpSpLocks noChangeAspect="1"/>
            </p:cNvGrpSpPr>
            <p:nvPr/>
          </p:nvGrpSpPr>
          <p:grpSpPr bwMode="auto">
            <a:xfrm>
              <a:off x="3696" y="1570"/>
              <a:ext cx="1347" cy="681"/>
              <a:chOff x="748" y="1117"/>
              <a:chExt cx="4048" cy="2046"/>
            </a:xfrm>
          </p:grpSpPr>
          <p:pic>
            <p:nvPicPr>
              <p:cNvPr id="18445" name="Picture 13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46" name="Picture 14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6626225" y="296863"/>
            <a:ext cx="1690688" cy="6227762"/>
            <a:chOff x="4174" y="187"/>
            <a:chExt cx="1065" cy="3923"/>
          </a:xfrm>
        </p:grpSpPr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4174" y="187"/>
              <a:ext cx="340" cy="3923"/>
              <a:chOff x="3969" y="119"/>
              <a:chExt cx="340" cy="3923"/>
            </a:xfrm>
          </p:grpSpPr>
          <p:pic>
            <p:nvPicPr>
              <p:cNvPr id="18448" name="Picture 16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119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49" name="Picture 17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517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0" name="Picture 18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915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1" name="Picture 19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1313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2" name="Picture 20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1711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3" name="Picture 21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2109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4" name="Picture 22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2507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5" name="Picture 23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2905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6" name="Picture 24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3303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7" name="Picture 25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3702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467" name="Group 35"/>
            <p:cNvGrpSpPr>
              <a:grpSpLocks/>
            </p:cNvGrpSpPr>
            <p:nvPr/>
          </p:nvGrpSpPr>
          <p:grpSpPr bwMode="auto">
            <a:xfrm>
              <a:off x="4899" y="2064"/>
              <a:ext cx="340" cy="2046"/>
              <a:chOff x="4899" y="2064"/>
              <a:chExt cx="340" cy="2046"/>
            </a:xfrm>
          </p:grpSpPr>
          <p:pic>
            <p:nvPicPr>
              <p:cNvPr id="18460" name="Picture 28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9" y="2064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1" name="Picture 29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9" y="2490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2" name="Picture 30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9" y="2917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3" name="Picture 31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9" y="3343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4" name="Picture 32" descr="Os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9" y="3770"/>
                <a:ext cx="340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i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2" grpId="0"/>
      <p:bldP spid="18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627313" y="1916113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16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68538" y="404813"/>
            <a:ext cx="4032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DIECISÉIS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413000" y="5157788"/>
            <a:ext cx="3527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dieciséis</a:t>
            </a:r>
          </a:p>
        </p:txBody>
      </p:sp>
      <p:grpSp>
        <p:nvGrpSpPr>
          <p:cNvPr id="19471" name="Group 15"/>
          <p:cNvGrpSpPr>
            <a:grpSpLocks noChangeAspect="1"/>
          </p:cNvGrpSpPr>
          <p:nvPr/>
        </p:nvGrpSpPr>
        <p:grpSpPr bwMode="auto">
          <a:xfrm>
            <a:off x="179388" y="188913"/>
            <a:ext cx="1257300" cy="1439862"/>
            <a:chOff x="3696" y="1570"/>
            <a:chExt cx="1347" cy="1542"/>
          </a:xfrm>
        </p:grpSpPr>
        <p:pic>
          <p:nvPicPr>
            <p:cNvPr id="19465" name="Picture 9" descr="dado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" y="2432"/>
              <a:ext cx="682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68" name="Group 12"/>
            <p:cNvGrpSpPr>
              <a:grpSpLocks noChangeAspect="1"/>
            </p:cNvGrpSpPr>
            <p:nvPr/>
          </p:nvGrpSpPr>
          <p:grpSpPr bwMode="auto">
            <a:xfrm>
              <a:off x="3696" y="1570"/>
              <a:ext cx="1347" cy="681"/>
              <a:chOff x="748" y="1117"/>
              <a:chExt cx="4048" cy="2046"/>
            </a:xfrm>
          </p:grpSpPr>
          <p:pic>
            <p:nvPicPr>
              <p:cNvPr id="19469" name="Picture 13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70" name="Picture 14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7092950" y="260350"/>
            <a:ext cx="539750" cy="6265863"/>
            <a:chOff x="3969" y="163"/>
            <a:chExt cx="340" cy="3947"/>
          </a:xfrm>
        </p:grpSpPr>
        <p:pic>
          <p:nvPicPr>
            <p:cNvPr id="19472" name="Picture 16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63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3" name="Picture 17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563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964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5" name="Picture 19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365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766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7" name="Picture 21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166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567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9" name="Picture 23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968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0" name="Picture 24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369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1" name="Picture 25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770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89" name="Group 33"/>
          <p:cNvGrpSpPr>
            <a:grpSpLocks/>
          </p:cNvGrpSpPr>
          <p:nvPr/>
        </p:nvGrpSpPr>
        <p:grpSpPr bwMode="auto">
          <a:xfrm>
            <a:off x="8064500" y="2817813"/>
            <a:ext cx="539750" cy="3708400"/>
            <a:chOff x="4468" y="1775"/>
            <a:chExt cx="340" cy="2336"/>
          </a:xfrm>
        </p:grpSpPr>
        <p:pic>
          <p:nvPicPr>
            <p:cNvPr id="19483" name="Picture 27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174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4" name="Picture 28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573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5" name="Picture 29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2972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6" name="Picture 30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371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7" name="Picture 31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771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8" name="Picture 32" descr="Cocodril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775"/>
              <a:ext cx="340" cy="3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cisé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6" grpId="0"/>
      <p:bldP spid="194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411413" y="1844675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17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836738" y="404813"/>
            <a:ext cx="45354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DIECISIETE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052638" y="5157788"/>
            <a:ext cx="3743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diecisiete</a:t>
            </a:r>
          </a:p>
        </p:txBody>
      </p:sp>
      <p:grpSp>
        <p:nvGrpSpPr>
          <p:cNvPr id="20496" name="Group 16"/>
          <p:cNvGrpSpPr>
            <a:grpSpLocks noChangeAspect="1"/>
          </p:cNvGrpSpPr>
          <p:nvPr/>
        </p:nvGrpSpPr>
        <p:grpSpPr bwMode="auto">
          <a:xfrm>
            <a:off x="179388" y="188913"/>
            <a:ext cx="1336675" cy="1439862"/>
            <a:chOff x="3696" y="1570"/>
            <a:chExt cx="1347" cy="1451"/>
          </a:xfrm>
        </p:grpSpPr>
        <p:grpSp>
          <p:nvGrpSpPr>
            <p:cNvPr id="20492" name="Group 12"/>
            <p:cNvGrpSpPr>
              <a:grpSpLocks noChangeAspect="1"/>
            </p:cNvGrpSpPr>
            <p:nvPr/>
          </p:nvGrpSpPr>
          <p:grpSpPr bwMode="auto">
            <a:xfrm>
              <a:off x="3696" y="1570"/>
              <a:ext cx="1347" cy="681"/>
              <a:chOff x="748" y="1117"/>
              <a:chExt cx="4048" cy="2046"/>
            </a:xfrm>
          </p:grpSpPr>
          <p:pic>
            <p:nvPicPr>
              <p:cNvPr id="20493" name="Picture 13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94" name="Picture 14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495" name="Picture 15" descr="dado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2341"/>
              <a:ext cx="678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6877050" y="333375"/>
            <a:ext cx="539750" cy="6227763"/>
            <a:chOff x="4105" y="119"/>
            <a:chExt cx="340" cy="3923"/>
          </a:xfrm>
        </p:grpSpPr>
        <p:pic>
          <p:nvPicPr>
            <p:cNvPr id="20497" name="Picture 17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1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8" name="Picture 18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517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9" name="Picture 19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91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0" name="Picture 20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31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1" name="Picture 21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1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2" name="Picture 22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10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3" name="Picture 23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507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4" name="Picture 24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90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5" name="Picture 25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30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6" name="Picture 26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702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6" name="Group 36"/>
          <p:cNvGrpSpPr>
            <a:grpSpLocks/>
          </p:cNvGrpSpPr>
          <p:nvPr/>
        </p:nvGrpSpPr>
        <p:grpSpPr bwMode="auto">
          <a:xfrm>
            <a:off x="8027988" y="2241550"/>
            <a:ext cx="539750" cy="4319588"/>
            <a:chOff x="4830" y="1412"/>
            <a:chExt cx="340" cy="2721"/>
          </a:xfrm>
        </p:grpSpPr>
        <p:pic>
          <p:nvPicPr>
            <p:cNvPr id="20508" name="Picture 28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39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9" name="Picture 29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79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0" name="Picture 30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602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1" name="Picture 31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99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2" name="Picture 32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80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3" name="Picture 33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20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5" name="Picture 35" descr="Pa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412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cisi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90" grpId="0"/>
      <p:bldP spid="20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0_d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08275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ero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17888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CERO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62350" y="5157788"/>
            <a:ext cx="2303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457450" y="1844675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981200" y="404813"/>
            <a:ext cx="45354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DIECIOCHO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125663" y="5157788"/>
            <a:ext cx="3959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dieciocho</a:t>
            </a:r>
          </a:p>
        </p:txBody>
      </p:sp>
      <p:grpSp>
        <p:nvGrpSpPr>
          <p:cNvPr id="21519" name="Group 15"/>
          <p:cNvGrpSpPr>
            <a:grpSpLocks noChangeAspect="1"/>
          </p:cNvGrpSpPr>
          <p:nvPr/>
        </p:nvGrpSpPr>
        <p:grpSpPr bwMode="auto">
          <a:xfrm>
            <a:off x="179388" y="188913"/>
            <a:ext cx="1336675" cy="1439862"/>
            <a:chOff x="3696" y="1570"/>
            <a:chExt cx="1347" cy="1451"/>
          </a:xfrm>
        </p:grpSpPr>
        <p:pic>
          <p:nvPicPr>
            <p:cNvPr id="21513" name="Picture 9" descr="dado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2341"/>
              <a:ext cx="678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16" name="Group 12"/>
            <p:cNvGrpSpPr>
              <a:grpSpLocks noChangeAspect="1"/>
            </p:cNvGrpSpPr>
            <p:nvPr/>
          </p:nvGrpSpPr>
          <p:grpSpPr bwMode="auto">
            <a:xfrm>
              <a:off x="3696" y="1570"/>
              <a:ext cx="1347" cy="681"/>
              <a:chOff x="748" y="1117"/>
              <a:chExt cx="4048" cy="2046"/>
            </a:xfrm>
          </p:grpSpPr>
          <p:pic>
            <p:nvPicPr>
              <p:cNvPr id="21517" name="Picture 13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18" name="Picture 14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539" name="Group 35"/>
          <p:cNvGrpSpPr>
            <a:grpSpLocks/>
          </p:cNvGrpSpPr>
          <p:nvPr/>
        </p:nvGrpSpPr>
        <p:grpSpPr bwMode="auto">
          <a:xfrm>
            <a:off x="8135938" y="1484313"/>
            <a:ext cx="539750" cy="5076825"/>
            <a:chOff x="4967" y="935"/>
            <a:chExt cx="340" cy="3198"/>
          </a:xfrm>
        </p:grpSpPr>
        <p:pic>
          <p:nvPicPr>
            <p:cNvPr id="21528" name="Picture 24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93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9" name="Picture 25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134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0" name="Picture 26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175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1" name="Picture 27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15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2" name="Picture 28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56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3" name="Picture 29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297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4" name="Picture 30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3384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5" name="Picture 31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379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38" name="Group 34"/>
          <p:cNvGrpSpPr>
            <a:grpSpLocks/>
          </p:cNvGrpSpPr>
          <p:nvPr/>
        </p:nvGrpSpPr>
        <p:grpSpPr bwMode="auto">
          <a:xfrm>
            <a:off x="7019925" y="188913"/>
            <a:ext cx="539750" cy="6372225"/>
            <a:chOff x="4422" y="119"/>
            <a:chExt cx="340" cy="4014"/>
          </a:xfrm>
        </p:grpSpPr>
        <p:pic>
          <p:nvPicPr>
            <p:cNvPr id="21520" name="Picture 16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1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1" name="Picture 17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527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2" name="Picture 18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93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3" name="Picture 19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34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4" name="Picture 20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75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5" name="Picture 21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160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6" name="Picture 22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56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7" name="Picture 23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97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6" name="Picture 32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384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7" name="Picture 33" descr="Vac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79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cio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4" grpId="0"/>
      <p:bldP spid="215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555875" y="1916113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19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763713" y="333375"/>
            <a:ext cx="4895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DIECINUEVE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908175" y="5157788"/>
            <a:ext cx="4968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diecinueve</a:t>
            </a:r>
          </a:p>
        </p:txBody>
      </p:sp>
      <p:grpSp>
        <p:nvGrpSpPr>
          <p:cNvPr id="22543" name="Group 15"/>
          <p:cNvGrpSpPr>
            <a:grpSpLocks noChangeAspect="1"/>
          </p:cNvGrpSpPr>
          <p:nvPr/>
        </p:nvGrpSpPr>
        <p:grpSpPr bwMode="auto">
          <a:xfrm>
            <a:off x="179388" y="260350"/>
            <a:ext cx="1336675" cy="1439863"/>
            <a:chOff x="3696" y="1570"/>
            <a:chExt cx="1347" cy="1451"/>
          </a:xfrm>
        </p:grpSpPr>
        <p:pic>
          <p:nvPicPr>
            <p:cNvPr id="22537" name="Picture 9" descr="dado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" y="2341"/>
              <a:ext cx="678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0" name="Group 12"/>
            <p:cNvGrpSpPr>
              <a:grpSpLocks noChangeAspect="1"/>
            </p:cNvGrpSpPr>
            <p:nvPr/>
          </p:nvGrpSpPr>
          <p:grpSpPr bwMode="auto">
            <a:xfrm>
              <a:off x="3696" y="1570"/>
              <a:ext cx="1347" cy="681"/>
              <a:chOff x="748" y="1117"/>
              <a:chExt cx="4048" cy="2046"/>
            </a:xfrm>
          </p:grpSpPr>
          <p:pic>
            <p:nvPicPr>
              <p:cNvPr id="22541" name="Picture 13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2" name="Picture 14" descr="dado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7019925" y="260350"/>
            <a:ext cx="539750" cy="6229350"/>
            <a:chOff x="4422" y="164"/>
            <a:chExt cx="340" cy="3924"/>
          </a:xfrm>
        </p:grpSpPr>
        <p:pic>
          <p:nvPicPr>
            <p:cNvPr id="22544" name="Picture 16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4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5" name="Picture 17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562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6" name="Picture 18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960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7" name="Picture 19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35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8" name="Picture 20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75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9" name="Picture 21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55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0" name="Picture 22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95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1" name="Picture 23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34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2" name="Picture 24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74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7" name="Picture 29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15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8280400" y="944563"/>
            <a:ext cx="539750" cy="5545137"/>
            <a:chOff x="5012" y="595"/>
            <a:chExt cx="340" cy="3493"/>
          </a:xfrm>
        </p:grpSpPr>
        <p:pic>
          <p:nvPicPr>
            <p:cNvPr id="22553" name="Picture 25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56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4" name="Picture 26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95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5" name="Picture 27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35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6" name="Picture 28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74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9" name="Picture 31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98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0" name="Picture 32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38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1" name="Picture 33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1777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2" name="Picture 34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17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63" name="Picture 35" descr="Serpien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59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cinueve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8" grpId="0"/>
      <p:bldP spid="225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2413000" y="1700213"/>
            <a:ext cx="3124200" cy="323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55875" y="404813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VEINTE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555875" y="5157788"/>
            <a:ext cx="280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veinte</a:t>
            </a:r>
          </a:p>
        </p:txBody>
      </p:sp>
      <p:grpSp>
        <p:nvGrpSpPr>
          <p:cNvPr id="23569" name="Group 17"/>
          <p:cNvGrpSpPr>
            <a:grpSpLocks noChangeAspect="1"/>
          </p:cNvGrpSpPr>
          <p:nvPr/>
        </p:nvGrpSpPr>
        <p:grpSpPr bwMode="auto">
          <a:xfrm>
            <a:off x="179388" y="188913"/>
            <a:ext cx="1295400" cy="1439862"/>
            <a:chOff x="3696" y="1570"/>
            <a:chExt cx="1347" cy="1498"/>
          </a:xfrm>
        </p:grpSpPr>
        <p:grpSp>
          <p:nvGrpSpPr>
            <p:cNvPr id="23563" name="Group 11"/>
            <p:cNvGrpSpPr>
              <a:grpSpLocks noChangeAspect="1"/>
            </p:cNvGrpSpPr>
            <p:nvPr/>
          </p:nvGrpSpPr>
          <p:grpSpPr bwMode="auto">
            <a:xfrm>
              <a:off x="3696" y="1570"/>
              <a:ext cx="1347" cy="681"/>
              <a:chOff x="748" y="1117"/>
              <a:chExt cx="4048" cy="2046"/>
            </a:xfrm>
          </p:grpSpPr>
          <p:pic>
            <p:nvPicPr>
              <p:cNvPr id="23564" name="Picture 12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65" name="Picture 13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566" name="Group 14"/>
            <p:cNvGrpSpPr>
              <a:grpSpLocks noChangeAspect="1"/>
            </p:cNvGrpSpPr>
            <p:nvPr/>
          </p:nvGrpSpPr>
          <p:grpSpPr bwMode="auto">
            <a:xfrm>
              <a:off x="3696" y="2387"/>
              <a:ext cx="1347" cy="681"/>
              <a:chOff x="748" y="1117"/>
              <a:chExt cx="4048" cy="2046"/>
            </a:xfrm>
          </p:grpSpPr>
          <p:pic>
            <p:nvPicPr>
              <p:cNvPr id="23567" name="Picture 15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68" name="Picture 16" descr="dado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117"/>
                <a:ext cx="2052" cy="2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585" name="Group 33"/>
          <p:cNvGrpSpPr>
            <a:grpSpLocks/>
          </p:cNvGrpSpPr>
          <p:nvPr/>
        </p:nvGrpSpPr>
        <p:grpSpPr bwMode="auto">
          <a:xfrm>
            <a:off x="6877050" y="333375"/>
            <a:ext cx="539750" cy="6156325"/>
            <a:chOff x="4332" y="210"/>
            <a:chExt cx="340" cy="3878"/>
          </a:xfrm>
        </p:grpSpPr>
        <p:pic>
          <p:nvPicPr>
            <p:cNvPr id="23570" name="Picture 18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10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1" name="Picture 19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60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2" name="Picture 20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99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3" name="Picture 21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38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4" name="Picture 22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782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5" name="Picture 23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17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6" name="Picture 24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56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7" name="Picture 25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96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8" name="Picture 26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354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79" name="Picture 27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74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86" name="Group 34"/>
          <p:cNvGrpSpPr>
            <a:grpSpLocks/>
          </p:cNvGrpSpPr>
          <p:nvPr/>
        </p:nvGrpSpPr>
        <p:grpSpPr bwMode="auto">
          <a:xfrm>
            <a:off x="7993063" y="333375"/>
            <a:ext cx="539750" cy="6156325"/>
            <a:chOff x="4332" y="210"/>
            <a:chExt cx="340" cy="3878"/>
          </a:xfrm>
        </p:grpSpPr>
        <p:pic>
          <p:nvPicPr>
            <p:cNvPr id="23587" name="Picture 35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10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8" name="Picture 36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603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89" name="Picture 37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996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0" name="Picture 38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389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1" name="Picture 39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782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2" name="Picture 40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175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3" name="Picture 41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56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4" name="Picture 42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2961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5" name="Picture 43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354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96" name="Picture 44" descr="Mo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748"/>
              <a:ext cx="340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i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/>
      <p:bldP spid="235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s-ES" sz="2400"/>
              <a:t>Pictogramas elaborados por Sergio Palau extraídos del portal ARASAAC.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2400"/>
          </a:p>
          <a:p>
            <a:pPr>
              <a:spcBef>
                <a:spcPct val="0"/>
              </a:spcBef>
            </a:pPr>
            <a:r>
              <a:rPr lang="es-ES" sz="2400"/>
              <a:t>Autora del Power Point: Marta Muñoz Fernández</a:t>
            </a:r>
          </a:p>
          <a:p>
            <a:endParaRPr lang="es-ES" sz="2400"/>
          </a:p>
          <a:p>
            <a:r>
              <a:rPr lang="es-ES" sz="2400"/>
              <a:t>Voz: Marta Muñoz Fernández.</a:t>
            </a:r>
          </a:p>
          <a:p>
            <a:endParaRPr lang="es-ES" sz="2400"/>
          </a:p>
          <a:p>
            <a:pPr>
              <a:buFontTx/>
              <a:buNone/>
            </a:pPr>
            <a:endParaRPr lang="es-E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o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8891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_d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03575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UNO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48038" y="5157788"/>
            <a:ext cx="2303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s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700213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_d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420938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65525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DOS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09988" y="5157788"/>
            <a:ext cx="2303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es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057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_d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5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92500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TRES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36963" y="5157788"/>
            <a:ext cx="2303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238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4_d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708275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uatro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43213" y="404813"/>
            <a:ext cx="3455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CUATRO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132138" y="5157788"/>
            <a:ext cx="27352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cuatro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a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inco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5_d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52738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94088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CINCO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38550" y="5157788"/>
            <a:ext cx="2303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cinco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i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is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6113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6_d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08275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76600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SEIS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21063" y="5157788"/>
            <a:ext cx="23034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seis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iete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7_d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800225" cy="1800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94088" y="404813"/>
            <a:ext cx="259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SIETE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638550" y="5157788"/>
            <a:ext cx="2303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0">
                <a:latin typeface="Escolar2" pitchFamily="2" charset="0"/>
              </a:rPr>
              <a:t>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79</Words>
  <Application>Microsoft Office PowerPoint</Application>
  <PresentationFormat>Presentación en pantalla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Escolar2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</dc:creator>
  <cp:lastModifiedBy>Gines Ciudad Real</cp:lastModifiedBy>
  <cp:revision>11</cp:revision>
  <dcterms:created xsi:type="dcterms:W3CDTF">2009-01-24T14:12:01Z</dcterms:created>
  <dcterms:modified xsi:type="dcterms:W3CDTF">2014-04-06T09:27:04Z</dcterms:modified>
</cp:coreProperties>
</file>