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680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7C4-A9F6-0947-81B8-6CB2F7A05D2A}" type="datetimeFigureOut">
              <a:rPr lang="es-ES" smtClean="0"/>
              <a:t>19/12/14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C740-FA6F-F448-AC43-59FEA9C224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1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7C4-A9F6-0947-81B8-6CB2F7A05D2A}" type="datetimeFigureOut">
              <a:rPr lang="es-ES" smtClean="0"/>
              <a:t>19/12/14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C740-FA6F-F448-AC43-59FEA9C224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16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7C4-A9F6-0947-81B8-6CB2F7A05D2A}" type="datetimeFigureOut">
              <a:rPr lang="es-ES" smtClean="0"/>
              <a:t>19/12/14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C740-FA6F-F448-AC43-59FEA9C224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77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7C4-A9F6-0947-81B8-6CB2F7A05D2A}" type="datetimeFigureOut">
              <a:rPr lang="es-ES" smtClean="0"/>
              <a:t>19/12/14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C740-FA6F-F448-AC43-59FEA9C224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2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7C4-A9F6-0947-81B8-6CB2F7A05D2A}" type="datetimeFigureOut">
              <a:rPr lang="es-ES" smtClean="0"/>
              <a:t>19/12/14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C740-FA6F-F448-AC43-59FEA9C224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91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7C4-A9F6-0947-81B8-6CB2F7A05D2A}" type="datetimeFigureOut">
              <a:rPr lang="es-ES" smtClean="0"/>
              <a:t>19/12/14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C740-FA6F-F448-AC43-59FEA9C224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85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7C4-A9F6-0947-81B8-6CB2F7A05D2A}" type="datetimeFigureOut">
              <a:rPr lang="es-ES" smtClean="0"/>
              <a:t>19/12/14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C740-FA6F-F448-AC43-59FEA9C224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45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7C4-A9F6-0947-81B8-6CB2F7A05D2A}" type="datetimeFigureOut">
              <a:rPr lang="es-ES" smtClean="0"/>
              <a:t>19/12/14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C740-FA6F-F448-AC43-59FEA9C224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03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7C4-A9F6-0947-81B8-6CB2F7A05D2A}" type="datetimeFigureOut">
              <a:rPr lang="es-ES" smtClean="0"/>
              <a:t>19/12/14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C740-FA6F-F448-AC43-59FEA9C224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3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7C4-A9F6-0947-81B8-6CB2F7A05D2A}" type="datetimeFigureOut">
              <a:rPr lang="es-ES" smtClean="0"/>
              <a:t>19/12/14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C740-FA6F-F448-AC43-59FEA9C224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26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E7C4-A9F6-0947-81B8-6CB2F7A05D2A}" type="datetimeFigureOut">
              <a:rPr lang="es-ES" smtClean="0"/>
              <a:t>19/12/14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C740-FA6F-F448-AC43-59FEA9C224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89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3E7C4-A9F6-0947-81B8-6CB2F7A05D2A}" type="datetimeFigureOut">
              <a:rPr lang="es-ES" smtClean="0"/>
              <a:t>19/12/14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C740-FA6F-F448-AC43-59FEA9C224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65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RUEBA_LEXICO-SEMANTICA_animales_p (1)_Page_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2" b="63651"/>
          <a:stretch/>
        </p:blipFill>
        <p:spPr>
          <a:xfrm>
            <a:off x="0" y="-304392"/>
            <a:ext cx="9144000" cy="58149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8325" y="734739"/>
            <a:ext cx="849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APRENDEMOS LOS ANIMALES DOM</a:t>
            </a:r>
            <a:r>
              <a:rPr lang="es-ES" sz="3600" dirty="0" smtClean="0"/>
              <a:t>ÉSTICOS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5646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UEBA_LEXICO-SEMANTICA_animales_p (1)_Page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" y="0"/>
            <a:ext cx="913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5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UEBA_LEXICO-SEMANTICA_animales_p (1)_Page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4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UEBA_LEXICO-SEMANTICA_animales_p (1)_Page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0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UEBA_LEXICO-SEMANTICA_animales_p (1)_Page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UEBA_LEXICO-SEMANTICA_animales_p (1)_Page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7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UEBA_LEXICO-SEMANTICA_animales_p (1)_Page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" y="0"/>
            <a:ext cx="9141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2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UEBA_LEXICO-SEMANTICA_animales_p (1)_Page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7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RUEBA_LEXICO-SEMANTICA_animales_p (1)_Page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7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UEBA_LEXICO-SEMANTICA_animales_p (1)_Page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8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UEBA_LEXICO-SEMANTICA_animales_p (1)_Page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" y="0"/>
            <a:ext cx="9136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9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UEBA_LEXICO-SEMANTICA_animales_p (1)_Page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0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UEBA_LEXICO-SEMANTICA_animales_p (1)_Page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UEBA_LEXICO-SEMANTICA_animales_p (1)_Page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6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UEBA_LEXICO-SEMANTICA_animales_p (1)_Page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" y="11140"/>
            <a:ext cx="9138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3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UEBA_LEXICO-SEMANTICA_animales_p (1)_Page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" y="0"/>
            <a:ext cx="9140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</Words>
  <Application>Microsoft Macintosh PowerPoint</Application>
  <PresentationFormat>Presentación en pantalla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particular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 Ciudad Real</dc:creator>
  <cp:lastModifiedBy>Gines Ciudad Real</cp:lastModifiedBy>
  <cp:revision>4</cp:revision>
  <dcterms:created xsi:type="dcterms:W3CDTF">2014-12-19T05:24:13Z</dcterms:created>
  <dcterms:modified xsi:type="dcterms:W3CDTF">2014-12-19T06:19:28Z</dcterms:modified>
</cp:coreProperties>
</file>