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72" r:id="rId15"/>
    <p:sldId id="271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6B0F-DEAF-48A3-9057-5DC3F9651663}" type="datetimeFigureOut">
              <a:rPr lang="es-ES" smtClean="0"/>
              <a:t>05/02/2015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EE3AB-D1B3-4FD4-9A73-49476B2C9A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27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E0D8-0AC2-4938-86FE-36DB08ADFAC0}" type="datetime1">
              <a:rPr lang="es-ES" smtClean="0"/>
              <a:t>05/02/2015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52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A3B-CDFF-41A9-8661-7CDA42183010}" type="datetime1">
              <a:rPr lang="es-ES" smtClean="0"/>
              <a:t>05/02/2015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33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C81-DEB2-4667-A3A9-27A6998D5086}" type="datetime1">
              <a:rPr lang="es-ES" smtClean="0"/>
              <a:t>05/02/2015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3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6A99-261B-463D-AC0E-5FAF779F22B6}" type="datetime1">
              <a:rPr lang="es-ES" smtClean="0"/>
              <a:t>05/02/2015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28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22D1-6920-41EF-95A5-798D2D23E4CE}" type="datetime1">
              <a:rPr lang="es-ES" smtClean="0"/>
              <a:t>05/02/2015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0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1CA2-2A02-483F-BE4A-3721E758A3CF}" type="datetime1">
              <a:rPr lang="es-ES" smtClean="0"/>
              <a:t>05/02/2015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07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AD0A-8DA6-4E89-AA5C-4872B656B823}" type="datetime1">
              <a:rPr lang="es-ES" smtClean="0"/>
              <a:t>05/02/2015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97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C9E4-A870-4B03-935A-9F01358FEF8A}" type="datetime1">
              <a:rPr lang="es-ES" smtClean="0"/>
              <a:t>05/02/2015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7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2BF3-61D5-4C7A-BEF9-1DBCD0235870}" type="datetime1">
              <a:rPr lang="es-ES" smtClean="0"/>
              <a:t>05/02/2015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0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1C7F-BC2A-4FFC-8ED7-F1D232E5BEEF}" type="datetime1">
              <a:rPr lang="es-ES" smtClean="0"/>
              <a:t>05/02/2015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3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D94-56B1-4DDD-A3FB-273134734B02}" type="datetime1">
              <a:rPr lang="es-ES" smtClean="0"/>
              <a:t>05/02/2015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82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1902-DC39-4533-9A32-8CA8129F4C9C}" type="datetime1">
              <a:rPr lang="es-ES" smtClean="0"/>
              <a:t>05/02/2015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0076-147F-4605-B518-10BA491CA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5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54000">
              <a:srgbClr val="FEE7F2"/>
            </a:gs>
            <a:gs pos="67000">
              <a:srgbClr val="F952A0"/>
            </a:gs>
            <a:gs pos="68000">
              <a:srgbClr val="C50849"/>
            </a:gs>
            <a:gs pos="76000">
              <a:srgbClr val="B43E85"/>
            </a:gs>
            <a:gs pos="100000">
              <a:srgbClr val="F8B04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7788" y="188640"/>
            <a:ext cx="7772400" cy="3456384"/>
          </a:xfrm>
        </p:spPr>
        <p:txBody>
          <a:bodyPr>
            <a:normAutofit/>
          </a:bodyPr>
          <a:lstStyle/>
          <a:p>
            <a:r>
              <a:rPr lang="es-ES" sz="5400" dirty="0" smtClean="0">
                <a:latin typeface="Lazy Sunday Shadow" pitchFamily="2" charset="0"/>
              </a:rPr>
              <a:t>Cuaderno </a:t>
            </a:r>
            <a:br>
              <a:rPr lang="es-ES" sz="5400" dirty="0" smtClean="0">
                <a:latin typeface="Lazy Sunday Shadow" pitchFamily="2" charset="0"/>
              </a:rPr>
            </a:br>
            <a:r>
              <a:rPr lang="es-ES" sz="5400" dirty="0" smtClean="0">
                <a:latin typeface="Lazy Sunday Shadow" pitchFamily="2" charset="0"/>
              </a:rPr>
              <a:t>de</a:t>
            </a:r>
            <a:br>
              <a:rPr lang="es-ES" sz="5400" dirty="0" smtClean="0">
                <a:latin typeface="Lazy Sunday Shadow" pitchFamily="2" charset="0"/>
              </a:rPr>
            </a:br>
            <a:r>
              <a:rPr lang="es-ES" sz="5400" dirty="0" smtClean="0">
                <a:latin typeface="Lazy Sunday Shadow" pitchFamily="2" charset="0"/>
              </a:rPr>
              <a:t>Habilidades básicas</a:t>
            </a:r>
            <a:endParaRPr lang="es-ES" sz="5400" dirty="0">
              <a:latin typeface="Lazy Sunday Shadow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3588" y="3620616"/>
            <a:ext cx="6400800" cy="1752600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0000"/>
                </a:solidFill>
                <a:latin typeface="Lazy Sunday Regular" pitchFamily="2" charset="0"/>
                <a:cs typeface="Agent Orange" pitchFamily="2" charset="0"/>
              </a:rPr>
              <a:t>La atención</a:t>
            </a:r>
            <a:endParaRPr lang="es-ES" sz="7200" dirty="0">
              <a:solidFill>
                <a:srgbClr val="FF0000"/>
              </a:solidFill>
              <a:latin typeface="Lazy Sunday Regular" pitchFamily="2" charset="0"/>
              <a:cs typeface="Agent Orange" pitchFamily="2" charset="0"/>
            </a:endParaRPr>
          </a:p>
        </p:txBody>
      </p:sp>
      <p:pic>
        <p:nvPicPr>
          <p:cNvPr id="1026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73216"/>
            <a:ext cx="4968552" cy="12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86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72706"/>
            <a:ext cx="793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Rodea con un círculo en número 1 y con un cuadrado en número 2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6677"/>
            <a:ext cx="7014528" cy="375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07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417815"/>
            <a:ext cx="4602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los tomates iguales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7815"/>
            <a:ext cx="2016224" cy="151022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185"/>
            <a:ext cx="2019749" cy="15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14" y="4013448"/>
            <a:ext cx="2190628" cy="164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31009"/>
            <a:ext cx="1975390" cy="147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1" y="4013448"/>
            <a:ext cx="1754279" cy="164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83" y="2183808"/>
            <a:ext cx="1591345" cy="148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2841"/>
          <a:stretch/>
        </p:blipFill>
        <p:spPr bwMode="auto">
          <a:xfrm>
            <a:off x="2583802" y="4365104"/>
            <a:ext cx="185492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2841"/>
          <a:stretch/>
        </p:blipFill>
        <p:spPr bwMode="auto">
          <a:xfrm>
            <a:off x="6581342" y="4727700"/>
            <a:ext cx="185492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94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572761"/>
            <a:ext cx="5176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Señala la silueta del animal 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46" y="2166855"/>
            <a:ext cx="7056784" cy="418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11229"/>
            <a:ext cx="1304304" cy="8768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24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6237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Rodea con un círculo las caras que están repetidas: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3" y="2132856"/>
            <a:ext cx="84486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73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6825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Rodea con rotulador la imagen de pájaros 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3" y="2420888"/>
            <a:ext cx="73628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2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417815"/>
            <a:ext cx="4831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las fichas iguales a los modelos: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64904"/>
            <a:ext cx="7867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14" y="1305722"/>
            <a:ext cx="866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03562"/>
            <a:ext cx="8572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02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6181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la zona de unión de las formas geométricas: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7" y="2117936"/>
            <a:ext cx="3286001" cy="185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31347"/>
            <a:ext cx="4400634" cy="254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09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6497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Rodea con un círculo la figura rellena 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492896"/>
            <a:ext cx="7525604" cy="346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9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5400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Une mayúsculas y minúsculas de las vocales: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62237"/>
              </p:ext>
            </p:extLst>
          </p:nvPr>
        </p:nvGraphicFramePr>
        <p:xfrm>
          <a:off x="1187624" y="1988839"/>
          <a:ext cx="7128792" cy="457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58166"/>
                <a:gridCol w="4962514"/>
                <a:gridCol w="1008112"/>
              </a:tblGrid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 A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i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E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u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O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a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U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o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I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e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22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372706"/>
            <a:ext cx="4589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los zapatos iguales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s.twistynoodle.com/img/r/shoe-3/i-love-shoes-7/i-love-shoes-7_coloring_page.png?ctok=201310170900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1" b="23773"/>
          <a:stretch/>
        </p:blipFill>
        <p:spPr bwMode="auto">
          <a:xfrm>
            <a:off x="5652120" y="1354849"/>
            <a:ext cx="2494620" cy="12360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.twistynoodle.com/img/r/shoe-3/i-love-shoes-7/i-love-shoes-7_coloring_page.png?ctok=201310170900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1" b="23773"/>
          <a:stretch/>
        </p:blipFill>
        <p:spPr bwMode="auto">
          <a:xfrm>
            <a:off x="827584" y="2843746"/>
            <a:ext cx="2494620" cy="123604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.twistynoodle.com/img/r/shoe/shoe/shoe_coloring_page.png?ctok=2013101709015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1" b="23007"/>
          <a:stretch/>
        </p:blipFill>
        <p:spPr bwMode="auto">
          <a:xfrm>
            <a:off x="5796136" y="2804668"/>
            <a:ext cx="2736304" cy="13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igh Heels Coloring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7" b="12925"/>
          <a:stretch/>
        </p:blipFill>
        <p:spPr bwMode="auto">
          <a:xfrm>
            <a:off x="3426516" y="2561806"/>
            <a:ext cx="2084834" cy="16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ress Shoe Coloring P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1" b="20429"/>
          <a:stretch/>
        </p:blipFill>
        <p:spPr bwMode="auto">
          <a:xfrm>
            <a:off x="803608" y="4574015"/>
            <a:ext cx="2588890" cy="15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6" b="19964"/>
          <a:stretch/>
        </p:blipFill>
        <p:spPr bwMode="auto">
          <a:xfrm>
            <a:off x="3594298" y="4563023"/>
            <a:ext cx="2588890" cy="14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s.twistynoodle.com/img/r/shoe-3/i-love-shoes-7/i-love-shoes-7_coloring_page.png?ctok=201310170900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1" b="23773"/>
          <a:stretch/>
        </p:blipFill>
        <p:spPr bwMode="auto">
          <a:xfrm>
            <a:off x="6261454" y="4722616"/>
            <a:ext cx="2494620" cy="123604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76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40768"/>
            <a:ext cx="5118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Señala la silueta de la hoja 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/>
          <a:stretch/>
        </p:blipFill>
        <p:spPr bwMode="auto">
          <a:xfrm>
            <a:off x="2207623" y="2233819"/>
            <a:ext cx="6111529" cy="41740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21"/>
          <a:stretch/>
        </p:blipFill>
        <p:spPr bwMode="auto">
          <a:xfrm>
            <a:off x="395536" y="2233819"/>
            <a:ext cx="1477456" cy="41740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8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412776"/>
            <a:ext cx="811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Completa el siguiente laberinto, para que el perro encuentre su hueso.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1430" y="1212370"/>
            <a:ext cx="320913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8" y="3429000"/>
            <a:ext cx="1015280" cy="13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1259632" y="4064209"/>
            <a:ext cx="288032" cy="259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5643" r="8723" b="10641"/>
          <a:stretch/>
        </p:blipFill>
        <p:spPr bwMode="auto">
          <a:xfrm>
            <a:off x="7550331" y="3484016"/>
            <a:ext cx="953590" cy="124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Flecha derecha"/>
          <p:cNvSpPr/>
          <p:nvPr/>
        </p:nvSpPr>
        <p:spPr>
          <a:xfrm>
            <a:off x="7452320" y="4073574"/>
            <a:ext cx="288032" cy="259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19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412776"/>
            <a:ext cx="2334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Tacha todas las A: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94114"/>
              </p:ext>
            </p:extLst>
          </p:nvPr>
        </p:nvGraphicFramePr>
        <p:xfrm>
          <a:off x="1330152" y="1988840"/>
          <a:ext cx="6770239" cy="37444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67177"/>
                <a:gridCol w="967177"/>
                <a:gridCol w="967177"/>
                <a:gridCol w="967177"/>
                <a:gridCol w="967177"/>
                <a:gridCol w="967177"/>
                <a:gridCol w="967177"/>
              </a:tblGrid>
              <a:tr h="748883"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Y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O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Y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I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U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39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412776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Encuentra las tres diferencias.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047231" cy="34238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68" y="2348880"/>
            <a:ext cx="3048000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81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572761"/>
            <a:ext cx="421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el niño, cada letra un color.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7235" r="7632" b="7983"/>
          <a:stretch/>
        </p:blipFill>
        <p:spPr bwMode="auto">
          <a:xfrm>
            <a:off x="5004048" y="1423080"/>
            <a:ext cx="3476265" cy="462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592" y="2780928"/>
            <a:ext cx="28950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LETRA A =ROJO</a:t>
            </a:r>
          </a:p>
          <a:p>
            <a:endParaRPr lang="es-ES" sz="2800" dirty="0"/>
          </a:p>
          <a:p>
            <a:r>
              <a:rPr lang="es-ES" sz="2800" dirty="0" smtClean="0"/>
              <a:t>LETRA E= AZÚL</a:t>
            </a:r>
          </a:p>
          <a:p>
            <a:endParaRPr lang="es-ES" sz="2800" dirty="0"/>
          </a:p>
          <a:p>
            <a:r>
              <a:rPr lang="es-ES" sz="2800" dirty="0" smtClean="0"/>
              <a:t>LETRA I= MARRÓN</a:t>
            </a:r>
            <a:endParaRPr lang="es-E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27697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61437"/>
            <a:ext cx="228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37634"/>
            <a:ext cx="228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94" y="2839711"/>
            <a:ext cx="133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86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77924"/>
            <a:ext cx="5838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mandala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círculos de forma creativa.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11 Imagen" descr="C:\Documents and Settings\pc\Mis documentos\Dropbox\soditec mandalas\mandalas de circulos\Mandala  de circulos 1.jpg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51361" y="2055119"/>
            <a:ext cx="4070664" cy="389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5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77924"/>
            <a:ext cx="7717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las formas geométricas de la misma forma que las dadas.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Elipse"/>
          <p:cNvSpPr/>
          <p:nvPr/>
        </p:nvSpPr>
        <p:spPr>
          <a:xfrm>
            <a:off x="1556048" y="2124181"/>
            <a:ext cx="792088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616388" y="3148655"/>
            <a:ext cx="1440160" cy="13565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1115616" y="4797152"/>
            <a:ext cx="1440160" cy="13565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908153" y="2124181"/>
            <a:ext cx="792088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960584" y="4505205"/>
            <a:ext cx="1440160" cy="135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544781" y="5040228"/>
            <a:ext cx="1440160" cy="135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riángulo isósceles"/>
          <p:cNvSpPr/>
          <p:nvPr/>
        </p:nvSpPr>
        <p:spPr>
          <a:xfrm>
            <a:off x="6056548" y="2104329"/>
            <a:ext cx="792088" cy="79208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Triángulo isósceles"/>
          <p:cNvSpPr/>
          <p:nvPr/>
        </p:nvSpPr>
        <p:spPr>
          <a:xfrm>
            <a:off x="6452592" y="2872922"/>
            <a:ext cx="1440160" cy="135655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riángulo isósceles"/>
          <p:cNvSpPr/>
          <p:nvPr/>
        </p:nvSpPr>
        <p:spPr>
          <a:xfrm>
            <a:off x="2269043" y="2872922"/>
            <a:ext cx="1440160" cy="135655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952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384</Words>
  <Application>Microsoft Office PowerPoint</Application>
  <PresentationFormat>Presentación en pantalla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Cuaderno  de Habilidades básicas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de Habilidades básicas</dc:title>
  <dc:creator>gines</dc:creator>
  <cp:lastModifiedBy>gines</cp:lastModifiedBy>
  <cp:revision>20</cp:revision>
  <dcterms:created xsi:type="dcterms:W3CDTF">2015-02-04T18:56:18Z</dcterms:created>
  <dcterms:modified xsi:type="dcterms:W3CDTF">2015-02-05T11:37:53Z</dcterms:modified>
</cp:coreProperties>
</file>