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0" r:id="rId3"/>
    <p:sldId id="256" r:id="rId4"/>
    <p:sldId id="258" r:id="rId5"/>
    <p:sldId id="259" r:id="rId6"/>
    <p:sldId id="269" r:id="rId7"/>
    <p:sldId id="261" r:id="rId8"/>
    <p:sldId id="262" r:id="rId9"/>
    <p:sldId id="275" r:id="rId10"/>
    <p:sldId id="263" r:id="rId11"/>
    <p:sldId id="264" r:id="rId12"/>
    <p:sldId id="265" r:id="rId13"/>
    <p:sldId id="268" r:id="rId14"/>
    <p:sldId id="267" r:id="rId15"/>
    <p:sldId id="272" r:id="rId16"/>
    <p:sldId id="271" r:id="rId17"/>
    <p:sldId id="270" r:id="rId18"/>
    <p:sldId id="273" r:id="rId19"/>
    <p:sldId id="274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6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B6B0F-DEAF-48A3-9057-5DC3F9651663}" type="datetimeFigureOut">
              <a:rPr lang="es-ES" smtClean="0"/>
              <a:t>09/02/2015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EE3AB-D1B3-4FD4-9A73-49476B2C9A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276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E0D8-0AC2-4938-86FE-36DB08ADFAC0}" type="datetime1">
              <a:rPr lang="es-ES" smtClean="0"/>
              <a:t>09/02/2015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076-147F-4605-B518-10BA491CA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52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AA3B-CDFF-41A9-8661-7CDA42183010}" type="datetime1">
              <a:rPr lang="es-ES" smtClean="0"/>
              <a:t>09/02/2015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076-147F-4605-B518-10BA491CA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33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4C81-DEB2-4667-A3A9-27A6998D5086}" type="datetime1">
              <a:rPr lang="es-ES" smtClean="0"/>
              <a:t>09/02/2015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076-147F-4605-B518-10BA491CA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33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6A99-261B-463D-AC0E-5FAF779F22B6}" type="datetime1">
              <a:rPr lang="es-ES" smtClean="0"/>
              <a:t>09/02/2015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076-147F-4605-B518-10BA491CA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028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22D1-6920-41EF-95A5-798D2D23E4CE}" type="datetime1">
              <a:rPr lang="es-ES" smtClean="0"/>
              <a:t>09/02/2015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076-147F-4605-B518-10BA491CA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204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1CA2-2A02-483F-BE4A-3721E758A3CF}" type="datetime1">
              <a:rPr lang="es-ES" smtClean="0"/>
              <a:t>09/02/2015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076-147F-4605-B518-10BA491CA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507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AD0A-8DA6-4E89-AA5C-4872B656B823}" type="datetime1">
              <a:rPr lang="es-ES" smtClean="0"/>
              <a:t>09/02/2015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076-147F-4605-B518-10BA491CA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0975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C9E4-A870-4B03-935A-9F01358FEF8A}" type="datetime1">
              <a:rPr lang="es-ES" smtClean="0"/>
              <a:t>09/02/2015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076-147F-4605-B518-10BA491CA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475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2BF3-61D5-4C7A-BEF9-1DBCD0235870}" type="datetime1">
              <a:rPr lang="es-ES" smtClean="0"/>
              <a:t>09/02/2015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076-147F-4605-B518-10BA491CA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004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1C7F-BC2A-4FFC-8ED7-F1D232E5BEEF}" type="datetime1">
              <a:rPr lang="es-ES" smtClean="0"/>
              <a:t>09/02/2015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076-147F-4605-B518-10BA491CA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035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4D94-56B1-4DDD-A3FB-273134734B02}" type="datetime1">
              <a:rPr lang="es-ES" smtClean="0"/>
              <a:t>09/02/2015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076-147F-4605-B518-10BA491CA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682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A1902-DC39-4533-9A32-8CA8129F4C9C}" type="datetime1">
              <a:rPr lang="es-ES" smtClean="0"/>
              <a:t>09/02/2015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E0076-147F-4605-B518-10BA491CA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457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54000">
              <a:srgbClr val="FEE7F2"/>
            </a:gs>
            <a:gs pos="67000">
              <a:srgbClr val="F952A0"/>
            </a:gs>
            <a:gs pos="68000">
              <a:srgbClr val="C50849"/>
            </a:gs>
            <a:gs pos="76000">
              <a:srgbClr val="B43E85"/>
            </a:gs>
            <a:gs pos="100000">
              <a:srgbClr val="F8B049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7788" y="188640"/>
            <a:ext cx="7772400" cy="3456384"/>
          </a:xfrm>
        </p:spPr>
        <p:txBody>
          <a:bodyPr>
            <a:normAutofit/>
          </a:bodyPr>
          <a:lstStyle/>
          <a:p>
            <a:r>
              <a:rPr lang="es-ES" sz="5400" dirty="0" smtClean="0">
                <a:latin typeface="Lazy Sunday Shadow" pitchFamily="2" charset="0"/>
              </a:rPr>
              <a:t>Cuaderno </a:t>
            </a:r>
            <a:br>
              <a:rPr lang="es-ES" sz="5400" dirty="0" smtClean="0">
                <a:latin typeface="Lazy Sunday Shadow" pitchFamily="2" charset="0"/>
              </a:rPr>
            </a:br>
            <a:r>
              <a:rPr lang="es-ES" sz="5400" dirty="0" smtClean="0">
                <a:latin typeface="Lazy Sunday Shadow" pitchFamily="2" charset="0"/>
              </a:rPr>
              <a:t>de</a:t>
            </a:r>
            <a:br>
              <a:rPr lang="es-ES" sz="5400" dirty="0" smtClean="0">
                <a:latin typeface="Lazy Sunday Shadow" pitchFamily="2" charset="0"/>
              </a:rPr>
            </a:br>
            <a:r>
              <a:rPr lang="es-ES" sz="5400" dirty="0" smtClean="0">
                <a:latin typeface="Lazy Sunday Shadow" pitchFamily="2" charset="0"/>
              </a:rPr>
              <a:t>Habilidades básicas</a:t>
            </a:r>
            <a:endParaRPr lang="es-ES" sz="5400" dirty="0">
              <a:latin typeface="Lazy Sunday Shadow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63588" y="3620616"/>
            <a:ext cx="6400800" cy="1752600"/>
          </a:xfrm>
        </p:spPr>
        <p:txBody>
          <a:bodyPr>
            <a:normAutofit/>
          </a:bodyPr>
          <a:lstStyle/>
          <a:p>
            <a:r>
              <a:rPr lang="es-ES" sz="7200" dirty="0" smtClean="0">
                <a:solidFill>
                  <a:srgbClr val="FF0000"/>
                </a:solidFill>
                <a:latin typeface="Lazy Sunday Regular" pitchFamily="2" charset="0"/>
                <a:cs typeface="Agent Orange" pitchFamily="2" charset="0"/>
              </a:rPr>
              <a:t>La atención 2</a:t>
            </a:r>
            <a:endParaRPr lang="es-ES" sz="7200" dirty="0">
              <a:solidFill>
                <a:srgbClr val="FF0000"/>
              </a:solidFill>
              <a:latin typeface="Lazy Sunday Regular" pitchFamily="2" charset="0"/>
              <a:cs typeface="Agent Orange" pitchFamily="2" charset="0"/>
            </a:endParaRPr>
          </a:p>
        </p:txBody>
      </p:sp>
      <p:pic>
        <p:nvPicPr>
          <p:cNvPr id="1026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373216"/>
            <a:ext cx="4968552" cy="124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4864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7" y="1377924"/>
            <a:ext cx="7717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Colorea las formas geométricas de la misma forma que las dadas.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5 by 10 orthogonal ma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2 Elipse"/>
          <p:cNvSpPr/>
          <p:nvPr/>
        </p:nvSpPr>
        <p:spPr>
          <a:xfrm>
            <a:off x="1556048" y="2124181"/>
            <a:ext cx="792088" cy="7920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6474296" y="4725144"/>
            <a:ext cx="1440160" cy="13565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2824701" y="3218722"/>
            <a:ext cx="1440160" cy="13565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3908153" y="2124181"/>
            <a:ext cx="792088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3707904" y="4725144"/>
            <a:ext cx="1440160" cy="135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1516108" y="5056109"/>
            <a:ext cx="1440160" cy="135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Triángulo rectángulo"/>
          <p:cNvSpPr/>
          <p:nvPr/>
        </p:nvSpPr>
        <p:spPr>
          <a:xfrm>
            <a:off x="6056548" y="2104329"/>
            <a:ext cx="792088" cy="792088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Triángulo rectángulo"/>
          <p:cNvSpPr/>
          <p:nvPr/>
        </p:nvSpPr>
        <p:spPr>
          <a:xfrm>
            <a:off x="6452592" y="2872922"/>
            <a:ext cx="1440160" cy="1356550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Triángulo rectángulo"/>
          <p:cNvSpPr/>
          <p:nvPr/>
        </p:nvSpPr>
        <p:spPr>
          <a:xfrm>
            <a:off x="828883" y="3218722"/>
            <a:ext cx="1440160" cy="1356550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952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7" y="1372706"/>
            <a:ext cx="7717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Rodea con un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triángulo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en número 1 y con un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círculo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en número 2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5 by 10 orthogonal ma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06677"/>
            <a:ext cx="7014528" cy="375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04185"/>
            <a:ext cx="469007" cy="59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25144"/>
            <a:ext cx="541015" cy="68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41074"/>
            <a:ext cx="3429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197" y="5408531"/>
            <a:ext cx="422011" cy="59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106" y="5668912"/>
            <a:ext cx="476425" cy="674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074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1417815"/>
            <a:ext cx="4602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Colorea los tomates iguales al modelo: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4" descr="data:image/png;base64,iVBORw0KGgoAAAANSUhEUgAAAQMAAADCCAMAAAB6zFdcAAAAjVBMVEX+/v7///8AAADx8fH6+vrg4OD29vbS0tLMzMza2tr7+/vz8/OoqKjt7e3l5eXJycmioqJsbGy8vLyamppaWlqTk5PExMQmJiY+Pj5KSkqurq5FRUUuLi6MjIx4eHhlZWWAgIA5OTlTU1McHBx6enqOjo6FhYVoaGgZGRkQEBBXV1czMzNJSUkkJCQLCwtvb1zsAAAPiklEQVR4nO2d6WKqOhCASRQRFRcQVNytdrP2/R/vZiYBEQGBBMR7Oj9ub3vI9mUymewaSRPt/ybpJf1j8DwG9YNuGgMWv7eZ/dh1QmgWA0L64y8KUieERjEgvTUN5B9lQDorLP57l/3HqA9CoxhsWdlXfo+QDaXOP8mAtBiCMSbtU7r9NxkMKT1j7MSg9PffZGAxPWhD9KQd/F8t0iAGGvkMTCFhHaT+bzJgpvDEGSwo9f5NBjale85gR+ng32QAHUMfDYJD6fGfZKCRmTAIZFRn59gsBhNKfWRgpnvL6nPTLAYupWtkoCUy4On3dKPLRe9oKvLULAbMP5xwo8gYDG9SgpRN/3TY01tZbF3f6EhlrFkMmBlYhp2jeU2JpTocT2m6vG2dUads5prFQKd0xhlMhWXgebScVbTEl+mEyXQWA3F+t/tlMtgsBuAt99AguDB8EjkchRowdW3TiubFWE/vOLSKZrJZDNqhgzAWloEQT1iA74Eepg8/dH+zoonyufGHRbLZKAY4YhgGDsIU8qAvsVhLvxOmzP6nb0/ilnFydMcDJj6XbpFUn8EgNU5yprR7dRCItsMSHvUbAINFWPavreObQ8lc1syAx2DpI38wfj9uNpudM/A9fRikORGzqdgqiInzq8fWlREh9iEo/7fTbSuplRoZQNi2MdjMk9rweTMwWIneKXVDB8HFVqBHCLRc8fneNVSUvl4GLFxvtI47ODFZOuvQSRKfDiIELN4y6HxgKSu/yFv1DEAB7G2ksPPD1nWcMRPHcSaLGzSX0EFg2nH1FUnvnf+7O1RZfpG9ihncAaBb3+jH4myNxpPA5eEdA9T5R0QJfP6PH6W8oGcz6NtJTu7vdmxeIxMgeI83DhyE9RVB/zsM+Ya9v0oOVTMgbc8eOK572nz//CzfbkFM7E40Pojc++BTScSOTCSRbozg285rq8NQvR7chO21ra7nbpZfQWmmdi8aI/uk77QIFHtwbQeDJAM69VuKMFTPICk57xApzNEkMQz8Z/i7m4QA5OB3JPMTzVRdDCBWYxIvy9zWUqNFnwFkNV8cFvPPWNCJIU+hXgasixgkD3ROVnLEuPb4ubF14RKSjhGbSJiNOy80j8S8nPc0tWaKPeolBOlNFmK8GMlvO3CYf/mPXaFhYkK+6mLAxoCxRrCfnAa2Z5imaRjdkWcnLLcTK8kfYH8ZHjGKb+E6bk2puqmHASMQ9ZN+N77eyxNzWnJMp5Do0vR545qWp1APA1ZvUR1YmzIKFcZp4ujLJyPeMrZlW0QtDEgnYgdWvlYqkqS8j7FrYDS4mTz2mzqneuPjfNllASSkzxoYDDL2/ZDCuOSQrloGLHtnyB3v2d10R+BhLlvMdBr67VICIdjGYABh4KzbymjevLKYDrv4kMOVXrKahv7kOr6eT8ZGmA8Cy7O4FkGIzaedtKJpVMuA1Q7my9FhtLQpR8By4gsJYAD9vsgKrNjzpVrhVf+OitZTlQwIzgLQH2sIPwapQTOiJOa1S/1a7aM0DmK4BbuXAghD7CKOzVlfIMMV77x0+DG6C5gjaiLmDb7HRrC2MjQGYT+7w8bF4zf5wgPOtcyGxbS1KgaEK+lPiwyDeoqlq5m+sz1ceHEW07Vj3mNqgUGdR9LledDHYmb2u4tcuGHkIQ4cfIG6qooBIUfRWfXDWoqkadm7c7yNTyNT6NciQ6d3SvKWHT4JcfYCCBaHwLviSX4IVTEgHaioL+YQtmc3WsAi6Hm7+BCYRk0mKPT6+gsYhIQt3Cwij7eUFaMAazIzsZ2P6BD9ObfDVBED3kS/YUgA+fSuihydX/2cOgPDHHawfzuG3+jQD17CvXmwDk9byYOJ4QYjmhs43bYIp18wjby7+6phAMuFsFrCYtnRYBUdAYRj/4U7CqYEsBKDOeTrtFHg82Fj+khONlx0mFpgfXYhR4eb4XwVVgUDbg1Bf9FMv3OLTbxAA952Xu8aE9F+YU+eKLCFxg6rd9oTf/NiBiVGgQ+j11faQZjrr7Uz4EYJMo01PMVQhhjp07Or38aCqhLYM1SguU6GYDEvloAwjRjMJAoI9+s3ioq3xnEurVXPAEdzb5B90mHZukALd4URnDl3q0SY2aC1jMM2xLsV0d+ZNL49KVYIcxmYmHCbM2mtaLB6WTcDbIrnDgn6tX5rLHz9r7WeEBw+WnKHj7uVog/h3g63a2BYM0vDnBFB+bqtkWj7fBCUM8CGsA831NBtsEK06SaGxToWPh6o9N4KK3IUagIYmFl2wsIMRvf4kh5ox+PDIKoZYO3Ne1c/ngsupSSGhMHvlCM4ROygFkTwiRrVzm4MvCQt7kPrEU1Y0hwbnxUzQHMstKATdoMZK0LY8fHxDiC4He0ghANG9p3DyDPDC53KOTK9oM3p4zNyahlwd63D2/ABAczHVlYYaDr7EME6bi9tocyg6Js8LTvsi8Ufemf68HyYUga48Tzo5sAYLMePNgvAXgufpA0LNFxkggmSUbCtP1sI6ezElqYgS59hltIDqWNA0BALS+7RbY5FUdyR2OcbkRIQsEzMsfD4XT4XlegL2olAgOHU6kEQhQygIGKagIxyLY6D7i5YWqdbFY58oKNVIz2aMmZIKpId3fePRmWS3bEqY4BtMXTMcrrqWxwX+DR1sIttqkPI28OOIRKmH1V+7K2zHEZ1DLDGPvIV/Zo6NneoqUVKSNL7Rc9xnz5kSIr35rcNzQysjAEhK/BjCiHgjRUt6SX1KB8qSRvsQtnjv0RjncNb+qylOgbvtPh5POj7DlC8DMuNzcAhyxtzXzCZIc06H6WKAepzrlHaTShmC90TTZpwjXwEiiDFgEeRGlwRA6ystCadkTdmEiePBjZ4sMf+kToKD37mV1prUMXAfeiJJAbjI8oH8MBJ/JlLnXxFm5PY+WqqGGCDK9wSeA1TcWQh4zOLf1accSQOP91cKWLwHRxZL5axNpbt4alewifhOjIMwPIuKmRASl5cwZcFMn04/h1ODspdD4LDuWTaahicyx1LxXzlOOSPrlSuMVNWJJs0/0UFAxzhlmmsqD95bsDBSbbH+pIdRystMSUMZteZ/WLZYiPin1yT9UauSbEHkayZt5ioxvIMsLWW2gkECpSrwyNwKYTslUk4ZZUUiQoG85JqAB1WzhP+4IlLX4wBirCqhAEatnJdNxnn7e+gMZTZxXIbSSvZY1bAYJK6GvgwU+u8fhXrGUr4H3exbBLXq6QZ4PRxSU+ejHPvnyIbyW4BI9ETLZc8g0FyI8slCbu007LvFXfFE2JZJrn08gz2tVzfQjrlR86RWPyk9SpZBinqVYGoSAMHKHezatIM3Kxl8cYJ+Uje3CTHYFXvfY+SAv7cm2IGOLSXGdPWLLhOEXe2ZBn4YlH0VQTW9OImXJbBR5n5oycKdOVx+yXLIHv1onnCVzRiNk2KAfaM0n58rZJQa5IM/JfqGUFgbnKglMEu386vBglsfdsoZbCs865HJQKj8LlCBuT+WrPGC04ixAy7FIPcu0MaJOTOS5JjYEiMm58lsA2+q5BBvXdBqxFw6wYKGTjpC5mNFci0o5DB+4t5yiCgvO8KGXzkPSLQILkf5skxOLyce8AX+BYKGchtDnmOwBjnRyGD5YuNGkGAwVIhg/mLMpj/MVDK4K8tIIOXtIkqGSyyd1c2UmCdXGW/MH2pxQUusPFDpX+wqfOpCEVyvdQ9/IsUA/flptL47LqrkMH93Fzz5f4BLDkG3outMoHAxLKnkIEuu3v0CXJ9ASn8ixSDdl2bD9QJzgN31DHAlfcXcxQTdFeSwfblJlHAPfhWyiDfEdwmyfVK9+uf5BiMgrvBX0ZgrOspZdDOf/y0GZJ0YFaOQRLVZgu4NPFlIVkGp7L7tZ8kYA7iGZZl0H0xLwk8pLjiSjJ4tc046B30VDOYJN5b0FSBke7dCqk0A+ZyfL0Qg1mCUyfNQCu/db9+wfMmd+foZBngcPxlXEXYP3V/DkKegZHriGIjBJU2z52mBRlgE3uRBXiYSkwwXgoYDCj9fAkGJKW6FDDo5Tys+nTBg5gJm+zlGeCxQQWHzqqXtIOYKhikHiRuluA9fEkHMRUw0KDHWTV+myJeL5TYiythAIrQ+Cm19NP5KhigRaBKDp5VJ0R7S9tIqIZBm4rHqZsr4s6xxH9SwYDfuNLozdu4tTrFlVPEAOzNstEMDul2Ww0DPiBr8DI8Kmra8FYRA35dWmNbA/ZcqddNKGMAZnfeUCeBwMap1KvClDHgY+iGzqphn5B+bl4ZA55QI3do4eR3xhkDhQxg97LUnWYVCRqDrGaqjgFPa5X/aouahMAtXpkLggoZcJMwbZpdxAvnMtuoSgb8BtuGLb3hWCZ7rk8pAw3vNWvU5CK+6PBg3lsxA7wyvEHDaPQPDw+ap1oGTOZNgoBzBudHM/+qGZD2qjkQEMHs4cY55XpA+pemDJ+wIXw+3iajnIGA4Dy/i8Re6jOH06aeAYOwyvZNaxGCd/lf8myWqoABswlgGLdP1QT+yOk517VFVTDQ+MMi+yfu4uVP5i3iO05SPq6CgYavtD9xXwIxf2n+5wurYaCJF7dKPTUsLeIFRzdv4hUxECtbdPuEe8RI7yPX7d3XAFUx0IiFr7l2a1YFQgx4iafIi67VMQiMwq7WBSii4bPqkyKJVshAE6/afhZ9b7m8MCXAJ3LtQilWyUALHtmd9OuhQDqoeT8FJ/SqZRCY6Iz3rdWJeNu5eFoVMwBVwCdcL17FFAgZoQ0+lHgNpGoGLB4PHBa6NCqkQIi5oMUtQRC4agaQBn9e8tusiAIjwN8Lzu0WxYJXzwAaBH+HeZH8lqeUsBgNtLx00ioXeT0MWGRD/qbKyldLgcVm80fTp3rZiGtiAAnp6MJSun70pmORzFsnHum2NIEaGUBSFm8RdJH6umuxnLdt3gjoZigTXY0MILF+8JD51pPCAGG9iYjrVNIORCKrjwFvvocAg90qFR0E6tuiYdGDLa1SNTPgbdiZiQLMT0a7UJTwcdtw5yL8xc18MLdApLUy4Gma64soBl2ubetxzOILyz79BAHf3k0VuXkOA56s6QS1Senv4t3vttKTZIm2DP/98BuGmLuKAGhPY8ATbtnHFY3Ianp0fburD61Wq9/vt1rWUB/ZvnOc3nx22XDNUZORJzIIEm956yXNL0HLUZeJJzMI0m8PbXeyelD61YdrD3vKM6A9n0EkE23LsMen43R+nn2Kcn/NzvPpcT22DatXVeINYXCflV670+m0e3Uk2ygGSbmqIa2mMqhX/hj8MQD5Y/DHAOSPwR8DkD8GfwxAUkv6H78ix4TweEi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6" descr="data:image/png;base64,iVBORw0KGgoAAAANSUhEUgAAAQMAAADCCAMAAAB6zFdcAAAAjVBMVEX+/v7///8AAADx8fH6+vrg4OD29vbS0tLMzMza2tr7+/vz8/OoqKjt7e3l5eXJycmioqJsbGy8vLyamppaWlqTk5PExMQmJiY+Pj5KSkqurq5FRUUuLi6MjIx4eHhlZWWAgIA5OTlTU1McHBx6enqOjo6FhYVoaGgZGRkQEBBXV1czMzNJSUkkJCQLCwtvb1zsAAAPiklEQVR4nO2d6WKqOhCASRQRFRcQVNytdrP2/R/vZiYBEQGBBMR7Oj9ub3vI9mUymewaSRPt/ybpJf1j8DwG9YNuGgMWv7eZ/dh1QmgWA0L64y8KUieERjEgvTUN5B9lQDorLP57l/3HqA9CoxhsWdlXfo+QDaXOP8mAtBiCMSbtU7r9NxkMKT1j7MSg9PffZGAxPWhD9KQd/F8t0iAGGvkMTCFhHaT+bzJgpvDEGSwo9f5NBjale85gR+ng32QAHUMfDYJD6fGfZKCRmTAIZFRn59gsBhNKfWRgpnvL6nPTLAYupWtkoCUy4On3dKPLRe9oKvLULAbMP5xwo8gYDG9SgpRN/3TY01tZbF3f6EhlrFkMmBlYhp2jeU2JpTocT2m6vG2dUads5prFQKd0xhlMhWXgebScVbTEl+mEyXQWA3F+t/tlMtgsBuAt99AguDB8EjkchRowdW3TiubFWE/vOLSKZrJZDNqhgzAWloEQT1iA74Eepg8/dH+zoonyufGHRbLZKAY4YhgGDsIU8qAvsVhLvxOmzP6nb0/ilnFydMcDJj6XbpFUn8EgNU5yprR7dRCItsMSHvUbAINFWPavreObQ8lc1syAx2DpI38wfj9uNpudM/A9fRikORGzqdgqiInzq8fWlREh9iEo/7fTbSuplRoZQNi2MdjMk9rweTMwWIneKXVDB8HFVqBHCLRc8fneNVSUvl4GLFxvtI47ODFZOuvQSRKfDiIELN4y6HxgKSu/yFv1DEAB7G2ksPPD1nWcMRPHcSaLGzSX0EFg2nH1FUnvnf+7O1RZfpG9ihncAaBb3+jH4myNxpPA5eEdA9T5R0QJfP6PH6W8oGcz6NtJTu7vdmxeIxMgeI83DhyE9RVB/zsM+Ya9v0oOVTMgbc8eOK572nz//CzfbkFM7E40Pojc++BTScSOTCSRbozg285rq8NQvR7chO21ra7nbpZfQWmmdi8aI/uk77QIFHtwbQeDJAM69VuKMFTPICk57xApzNEkMQz8Z/i7m4QA5OB3JPMTzVRdDCBWYxIvy9zWUqNFnwFkNV8cFvPPWNCJIU+hXgasixgkD3ROVnLEuPb4ubF14RKSjhGbSJiNOy80j8S8nPc0tWaKPeolBOlNFmK8GMlvO3CYf/mPXaFhYkK+6mLAxoCxRrCfnAa2Z5imaRjdkWcnLLcTK8kfYH8ZHjGKb+E6bk2puqmHASMQ9ZN+N77eyxNzWnJMp5Do0vR545qWp1APA1ZvUR1YmzIKFcZp4ujLJyPeMrZlW0QtDEgnYgdWvlYqkqS8j7FrYDS4mTz2mzqneuPjfNllASSkzxoYDDL2/ZDCuOSQrloGLHtnyB3v2d10R+BhLlvMdBr67VICIdjGYABh4KzbymjevLKYDrv4kMOVXrKahv7kOr6eT8ZGmA8Cy7O4FkGIzaedtKJpVMuA1Q7my9FhtLQpR8By4gsJYAD9vsgKrNjzpVrhVf+OitZTlQwIzgLQH2sIPwapQTOiJOa1S/1a7aM0DmK4BbuXAghD7CKOzVlfIMMV77x0+DG6C5gjaiLmDb7HRrC2MjQGYT+7w8bF4zf5wgPOtcyGxbS1KgaEK+lPiwyDeoqlq5m+sz1ceHEW07Vj3mNqgUGdR9LledDHYmb2u4tcuGHkIQ4cfIG6qooBIUfRWfXDWoqkadm7c7yNTyNT6NciQ6d3SvKWHT4JcfYCCBaHwLviSX4IVTEgHaioL+YQtmc3WsAi6Hm7+BCYRk0mKPT6+gsYhIQt3Cwij7eUFaMAazIzsZ2P6BD9ObfDVBED3kS/YUgA+fSuihydX/2cOgPDHHawfzuG3+jQD17CvXmwDk9byYOJ4QYjmhs43bYIp18wjby7+6phAMuFsFrCYtnRYBUdAYRj/4U7CqYEsBKDOeTrtFHg82Fj+khONlx0mFpgfXYhR4eb4XwVVgUDbg1Bf9FMv3OLTbxAA952Xu8aE9F+YU+eKLCFxg6rd9oTf/NiBiVGgQ+j11faQZjrr7Uz4EYJMo01PMVQhhjp07Or38aCqhLYM1SguU6GYDEvloAwjRjMJAoI9+s3ioq3xnEurVXPAEdzb5B90mHZukALd4URnDl3q0SY2aC1jMM2xLsV0d+ZNL49KVYIcxmYmHCbM2mtaLB6WTcDbIrnDgn6tX5rLHz9r7WeEBw+WnKHj7uVog/h3g63a2BYM0vDnBFB+bqtkWj7fBCUM8CGsA831NBtsEK06SaGxToWPh6o9N4KK3IUagIYmFl2wsIMRvf4kh5ox+PDIKoZYO3Ne1c/ngsupSSGhMHvlCM4ROygFkTwiRrVzm4MvCQt7kPrEU1Y0hwbnxUzQHMstKATdoMZK0LY8fHxDiC4He0ghANG9p3DyDPDC53KOTK9oM3p4zNyahlwd63D2/ABAczHVlYYaDr7EME6bi9tocyg6Js8LTvsi8Ufemf68HyYUga48Tzo5sAYLMePNgvAXgufpA0LNFxkggmSUbCtP1sI6ezElqYgS59hltIDqWNA0BALS+7RbY5FUdyR2OcbkRIQsEzMsfD4XT4XlegL2olAgOHU6kEQhQygIGKagIxyLY6D7i5YWqdbFY58oKNVIz2aMmZIKpId3fePRmWS3bEqY4BtMXTMcrrqWxwX+DR1sIttqkPI28OOIRKmH1V+7K2zHEZ1DLDGPvIV/Zo6NneoqUVKSNL7Rc9xnz5kSIr35rcNzQysjAEhK/BjCiHgjRUt6SX1KB8qSRvsQtnjv0RjncNb+qylOgbvtPh5POj7DlC8DMuNzcAhyxtzXzCZIc06H6WKAepzrlHaTShmC90TTZpwjXwEiiDFgEeRGlwRA6ystCadkTdmEiePBjZ4sMf+kToKD37mV1prUMXAfeiJJAbjI8oH8MBJ/JlLnXxFm5PY+WqqGGCDK9wSeA1TcWQh4zOLf1accSQOP91cKWLwHRxZL5axNpbt4alewifhOjIMwPIuKmRASl5cwZcFMn04/h1ODspdD4LDuWTaahicyx1LxXzlOOSPrlSuMVNWJJs0/0UFAxzhlmmsqD95bsDBSbbH+pIdRystMSUMZteZ/WLZYiPin1yT9UauSbEHkayZt5ioxvIMsLWW2gkECpSrwyNwKYTslUk4ZZUUiQoG85JqAB1WzhP+4IlLX4wBirCqhAEatnJdNxnn7e+gMZTZxXIbSSvZY1bAYJK6GvgwU+u8fhXrGUr4H3exbBLXq6QZ4PRxSU+ejHPvnyIbyW4BI9ETLZc8g0FyI8slCbu007LvFXfFE2JZJrn08gz2tVzfQjrlR86RWPyk9SpZBinqVYGoSAMHKHezatIM3Kxl8cYJ+Uje3CTHYFXvfY+SAv7cm2IGOLSXGdPWLLhOEXe2ZBn4YlH0VQTW9OImXJbBR5n5oycKdOVx+yXLIHv1onnCVzRiNk2KAfaM0n58rZJQa5IM/JfqGUFgbnKglMEu386vBglsfdsoZbCs865HJQKj8LlCBuT+WrPGC04ixAy7FIPcu0MaJOTOS5JjYEiMm58lsA2+q5BBvXdBqxFw6wYKGTjpC5mNFci0o5DB+4t5yiCgvO8KGXzkPSLQILkf5skxOLyce8AX+BYKGchtDnmOwBjnRyGD5YuNGkGAwVIhg/mLMpj/MVDK4K8tIIOXtIkqGSyyd1c2UmCdXGW/MH2pxQUusPFDpX+wqfOpCEVyvdQ9/IsUA/flptL47LqrkMH93Fzz5f4BLDkG3outMoHAxLKnkIEuu3v0CXJ9ASn8ixSDdl2bD9QJzgN31DHAlfcXcxQTdFeSwfblJlHAPfhWyiDfEdwmyfVK9+uf5BiMgrvBX0ZgrOspZdDOf/y0GZJ0YFaOQRLVZgu4NPFlIVkGp7L7tZ8kYA7iGZZl0H0xLwk8pLjiSjJ4tc046B30VDOYJN5b0FSBke7dCqk0A+ZyfL0Qg1mCUyfNQCu/db9+wfMmd+foZBngcPxlXEXYP3V/DkKegZHriGIjBJU2z52mBRlgE3uRBXiYSkwwXgoYDCj9fAkGJKW6FDDo5Tys+nTBg5gJm+zlGeCxQQWHzqqXtIOYKhikHiRuluA9fEkHMRUw0KDHWTV+myJeL5TYiythAIrQ+Cm19NP5KhigRaBKDp5VJ0R7S9tIqIZBm4rHqZsr4s6xxH9SwYDfuNLozdu4tTrFlVPEAOzNstEMDul2Ww0DPiBr8DI8Kmra8FYRA35dWmNbA/ZcqddNKGMAZnfeUCeBwMap1KvClDHgY+iGzqphn5B+bl4ZA55QI3do4eR3xhkDhQxg97LUnWYVCRqDrGaqjgFPa5X/aouahMAtXpkLggoZcJMwbZpdxAvnMtuoSgb8BtuGLb3hWCZ7rk8pAw3vNWvU5CK+6PBg3lsxA7wyvEHDaPQPDw+ap1oGTOZNgoBzBudHM/+qGZD2qjkQEMHs4cY55XpA+pemDJ+wIXw+3iajnIGA4Dy/i8Re6jOH06aeAYOwyvZNaxGCd/lf8myWqoABswlgGLdP1QT+yOk517VFVTDQ+MMi+yfu4uVP5i3iO05SPq6CgYavtD9xXwIxf2n+5wurYaCJF7dKPTUsLeIFRzdv4hUxECtbdPuEe8RI7yPX7d3XAFUx0IiFr7l2a1YFQgx4iafIi67VMQiMwq7WBSii4bPqkyKJVshAE6/afhZ9b7m8MCXAJ3LtQilWyUALHtmd9OuhQDqoeT8FJ/SqZRCY6Iz3rdWJeNu5eFoVMwBVwCdcL17FFAgZoQ0+lHgNpGoGLB4PHBa6NCqkQIi5oMUtQRC4agaQBn9e8tusiAIjwN8Lzu0WxYJXzwAaBH+HeZH8lqeUsBgNtLx00ioXeT0MWGRD/qbKyldLgcVm80fTp3rZiGtiAAnp6MJSun70pmORzFsnHum2NIEaGUBSFm8RdJH6umuxnLdt3gjoZigTXY0MILF+8JD51pPCAGG9iYjrVNIORCKrjwFvvocAg90qFR0E6tuiYdGDLa1SNTPgbdiZiQLMT0a7UJTwcdtw5yL8xc18MLdApLUy4Gma64soBl2ubetxzOILyz79BAHf3k0VuXkOA56s6QS1Senv4t3vttKTZIm2DP/98BuGmLuKAGhPY8ATbtnHFY3Ianp0fburD61Wq9/vt1rWUB/ZvnOc3nx22XDNUZORJzIIEm956yXNL0HLUZeJJzMI0m8PbXeyelD61YdrD3vKM6A9n0EkE23LsMen43R+nn2Kcn/NzvPpcT22DatXVeINYXCflV670+m0e3Uk2ygGSbmqIa2mMqhX/hj8MQD5Y/DHAOSPwR8DkD8GfwxAUkv6H78ix4TweEiW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55" y="4509120"/>
            <a:ext cx="2190628" cy="164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107" y="3231009"/>
            <a:ext cx="1975390" cy="147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9" descr="data:image/jpeg;base64,/9j/4AAQSkZJRgABAQAAAQABAAD/2wCEAAkGBw8MDQ0MDA8NDQwODQ0PDg0NDw8ODg0OFREWFxQUFBUYHCghGBomGxYVITEhJyorMC4vFx8zOD8sNygwMCsBCgoKDQwMDwwMDywZFBksKzcsKysrKyw3KysrKysrKysrKysrKysrKysrKysrKysrKysrKysrKysrKysrKysrK//AABEIANkA6AMBIgACEQEDEQH/xAAcAAEAAgIDAQAAAAAAAAAAAAAABQcDBgECBAj/xABLEAABAwMCAwUEBwQGBQ0AAAABAAIDBAURBiESMUEHE1FhcRQiMoEVI0JigpGhM1JysQhDc6Ky8DSSs8LSFhckNURTY3SDo7TD0f/EABQBAQAAAAAAAAAAAAAAAAAAAAD/xAAUEQEAAAAAAAAAAAAAAAAAAAAA/9oADAMBAAIRAxEAPwC8UREBERAREQEREBERAREQEREBV/2o32ra+istpf3dyuL3ES8XAYYGAuJ4t+EkgjODs1ysBVdI3v8AXjOL/stp4meWQ4f/AHOQRUty1ZYIHVNb7LcKKIAyukkY58bc4+IcDuZHR3NWRofUJvFuhuDofZzKZR3fH3g9yRzMh2BkEtPRV/2tXaWpZV2qE5kqLlabfGwnA4nR+0F3zdJECrPsVrjt9JTUUP7OnhZE09XcI3cfMnJPqg96IiAiIgIiICIiAiIgIiICIiAiIgIiICIiAiIgIsc07IxxSPYxvi9waP1Wg6h7V6OnkNLbY5bvWkkNjpAXRcXhxgHi/AHfJBYS6SStYMvc1o8XEAfqqo+jdV3rL6mpisdK4bQw7TAfgJdnHi9voFrsWj9OOlxcdQuq6jPC9/exRtJHQueHkDP3kF7x1DHnDHscfBrgT+iqHVNy9h1xbpS7DJaamp5P4ZnSxgH8fAfkpCm7GrHURtmpZ6pzXDMc8FTFI3yc1waQVX/aZoitsj4672matpg5jYqqVznT072kujY/JO2RsRtnIwNsh7O0lslPqqWoBcY4H264luTwhkYgY92OWfc/RfQwORkbg7jzVE9sFJJVXK31NLsa6zVOwHFxsihllc3Hm1+M9Nj0UlpHs6berfSV1wutzqWVEQd7O2XhjjwS0s98uyAQR05dEFxCRuccTc+GRld1WNw7KdOUMDpqwPhiYBxTz1b2AH8wCT4Y36KvKe61ra4xaQqL1VUrcAtnHfRB2fB44WMx1eGn9EH0iip6bUepqcA1tTpyhdjPdVlRFHIfLDXnf5r0WDtfDKhtHem0bOIgNr7dOyopN+ReA4lg88nHUAboLZRdY3h7WuaQ5rgC1zTkOBGQQeoXZAREQEREBERAREQEREBERBwvFeLtT2+B9VWSsggZ8T3559AAN3E9AMkrxXzVtutu1bWU8DwM9254dLj+zbl36Knq223TW1b7SxrqOzxuc2lkqA4MEefjZHsZJHDckbDlnbcJK/8AbkS4x2qjByeFk1WTl55DhhZv6ZdnyUTca3WVwiEnd1sMDxkMpY4qV2PTPej5lWro/s/t9mAdBH31Vj3qufD5t+fDthg8gPXK2pB8n/Rfczl2o4LzCwkA1AZl4OepnaQ4b9HfIqwtL6OgefbtI30iqbGWviqo4y5zCQeGRnCC1uWjmw5xsrtc0OBDgCCMEHcELTL/ANmVtrHd/Tsdba1pLo6u3n2d7X+Ja3Y+ux80ERF2g19pcItTW98MWcC5UIMtK7fALmjPD+efuqYuGmbJqWA1MbaeV0nKtoy1lQ1+PtuHMj914PooGpv1408O7vkLbzaD7puNPGBNGw/9/HyI9cfxEnCyt0RSVbW3jSlabbNIMh1N71HNj7EkJ+HHLhxgH7OUFf1em7lpi5xRU9eKSGpc4U1a/ibSTvHKOobhzWu83Ajr44l9d62mqbXWWa90j6G6j2d8TmgupqngmYSWkZxlodvlzfMclPagvM0tFUWjVVvmY58bu5uNuifU0skjd43tAyWPzjY8988IOFpU1wnvVit1nkbxXaC8R0jBIPr205p3kPcCOIBoPCfKMEoN1MQni0rNIMmLT9zmecfZ9ggYf9ooPQXaCaKyUNrt9PJcLw41AZTta7u4mGZzmvkcOmHZwD6lq3rXrYrVp2biDDNDbTboZce/9c1kTg08wDwtcf4B4KD7J7NXQWuHuKeloDUgyyXGXE9VPE9xdFwRAAABhGC923PhOUHEGg5KniuusK3vzDGZjRMfwUtJHuTxFvMYGMNxnHNyx0ltuOomNFE7/k/psbU8VOwRVVbH++WtxwtPTfG/J3NZIHUl3uZsdN7RPTUsrqi9VdV70lwlgfwxwOcebO8JPCAG4YQ0AK1gABgbAbADkAgr2i7GbLEPrI6mof8AaklqJGucfSPhCV/Y3ZpWObDHUUzyDwyR1EsnC7Gx4ZCQfRWGiChrLqq4aOqHWq6xPqqDc07mEAtZn44C7ZzTneMkcJ8OtqaZ13bLvhtHUs77rTTZhnB8mu+L1bkKXu9nprhF3FbBFUxZzwStDg0+LeoPmFD6l0HbbqCaqna2fAxVQfVVLSOR4x8RH3soNmRVuY73p0F4e+/2hgy5khDblSxjmWu/rQB05nH2Qtz03qKku1O2qoZWyxnAcOT4n4zwPbza7/I2QSqIiAiIgIiICItd1vq+msdKaioPHK/ibT07TiSokA5DwaNsu6epAIezUmo6S005qa6URM5MaPeklf8AusaN3H+XXAVZMv191W5zLY02i0Elrqx2e9kaDggPG5d5MwBjBcvJpDSdXqipF7v7nGjJzTUu7Gyx5yAwfYh5b838+W5uqCFkTGxxtayNjQ1jGANaxoGAABsAg1HSnZrbbXiQRCrq88TqurAlkL+pa07M5ncDPiStxXKICIiAuFyoDUmsrdacNrqmOKQjLYWh0szs8vq2AkDzOyCde0OBa4AtIIIIyCDzBCra9aTqbHLLdNOSwwU+HSV1rqX93RytAyXRk7Rn5gDxA90ztNqG43EZt9vdSwHOKu7ExE+bKZh43ficwLQNU3WoaR9KzUcLwQcXWVlSWHxitlJxtyDuDK55G+4Qb7pbtApbhb3XKoa+3QxkNe+rLWwufjlFJt3g6cgc7YUlp+moqmR95poX9/VtA9oqI5WTGJoDWhjZBlkZDQ7AABzlVLp6uZWTtqae33XU9bGfq6qvMVHb4CMfsGHijjG3I9R0Vi3PUlztsEddcKGnNIH/APS20U8k89HCRtKQ5gDwD8QHIb7jOAyXiip9VWieAccOZpo2l4HHT1UErme8AeWWnbO7XdCpZ18paKCMV9VQUr2sa1ze/YyMOA3aziIJHyWrWW5Q0V5xDIyS16haaujlYfq217GgTM8uNvC7ffiGFCab0Ba4L9c6OrpY5vcirbeyUkxilkc4SN7vkeB+GjOdiEHTUV90XPK907YJJi8yOmo4KmJ7pMkl3eRBvE4nfOVERXqwhwNvv17trtw1jzUz048Msc05/NXRS2SjgAbDS0sTRybHBEwD5ALLVW2nnjMM0EEsRGDHJEx7CPDhIwgrqzaoukMbpo5qHU9DGB3klBiC5Rt6l0A2PT3RuVueltW0N5jMlDMHuZjvYH+5PCfvsO49eXmtcu/ZNbpX+0W909pqxksnoZHMa0/wZ2Hk0tVV6xst7sVa26TSl7wWtbdKZjGNkPINna0D3jsDxg8Wwy7GwfSaLSOzTX8d9hMcobDcYWgzQg+7I3l3sWfs55jm0kDfIJ3dAVc6q0dUUFS++ac+rrN3VdvH7C4Mzl2G9H8zgcycjB52MiCB0bqmC9UgqqfLHtPBPTvP1tNMObHD+R6j8lPKrdYwO03dY9RUrT9H1bmwXeBmcAuPuzhvLOf12/rCrOp52SxslicHxyMa9j2nLXscMgjyIKDIiIgLhcog8F8u0FupZqyqdwQQsLnHqega0dXE4AHUkKoNIWOfV1wffbu3FujeWUtKclkgaTiMeLGn4j9p2RyyBl1NVSavvTLPSPc200Dy+rnbykkaS17gfzYz8btwrioqSOmijp4GNihiY1kcbBhrGAYACDK1oaAAAAAAANgAOgXZEQFwuVwg5Xju10p6GB9TVyxwQMHvSSHA8gPEnoBuVg1JfILVRzV1USIom54W4L5HnZrGDq4nYf8A4qj03aqvWdabnduOOz08hFPRtJEcjhzY07ZA245OZOWjGMNDZYdQXTUpc2zZtdpDix90nZmpqMHBFNHyHqfzBGF2no7FpCP2uo4qi4ScTmzTkVFwqX9S3OzB4u2HiSsupdbOilFk03Ttq7i1ojPdtApLcwbe+R7oI2GNgOu/ulpLszZBN9JXqT6Uur3B5fLl8ED+nA0/ER0JAAwOENQQ9Ky/6pzK+Z9hs7x9WyIOFVO3oc7OIPjloPQOG62PT/ZVaKDDzAa2bPEZq0iYl3PPBgM+eMreEQdWMDQGtAa0AANAwAPABHNDgQQCCCCDuCPArsiCktQ2kWWuNqkeYrJdZO9t04zmz3NrmljmH7LQ/hyP3T912ZW6X94qdPXWVvdVkFfNZrpCMACSUAH8GW963ycFtXapYBc7NVxBvFNCw1MHj3sYJwP4m8TfxKt7rfPpDRsdd7praKto2zyYHHJLC5rI3vPMkxvYfmUF7Iukbw9rXDk5ocPQjIXdAWGqpo543wzMZLFI0sfHI0OY9p5hwOxCzIg+bda2KbSd4p6ygLvZ3PM1I5xJwBtLTvPUYdjza4dQV9B2O6R3Ckp62HPdVELJWg828Q3afMHIPotc7WrGLhZasAAzUzfa4TjJDogS4D1Zxt+aiuwSrMtj4CciCsqYm8/dB4Zcf+5n5oLHREQeO722Kupp6OobxQzxPjkHXhcOYPQjmD0IVe9klzlo5qzTFc4mot73OpXn+tpSc7eQ4muA8H4+yrOVWdsFJJb6m3ampR9ZRTMhqmt5ywOOGg+W72f+qPBBaaLBQ1cdTDFUQuD4po2SxuHJzHNBafyKIM60btd1WbVbXRwOxXVvFBThvxsB/aSAeIBAH3nNW8OIAJJAABJJ2ACpHTTzqrVElxfl1utoa6Bh+EgOIgyPFzg6Q/wgdEG/9l2kxZbbHG9oFZOGzVR6h5Hux58GDb14j1W4IiAiIgLhFrvaDqL6ItdTWNI74NEdODg5qH+6zbqBu4+TSgrPXVRJqi/w2GleRRUTnGolYdg9uBPJ6tBEbfvF3Qqbvl6lqpGaX0sBE2BjYqyvjyIqGEbFjHD7exyeecgb5Ldf7PrDVfRxp6NxiuN3aJ6yvcSXUFrLiIyDzMsp7xzR1BJJHCCrc0rpuls9KyjomcLBgve7eSaTGC956k/kOQwEGHR2k6WyUraakb7xwZp3Ad7USfvOPhucDkFPIiAiIgIiIOCM7Hkea+X3j2Sh1Xa8ngiqqXgaeQ7qvMRIHmCz8gvqFfM2v2d3ctTAYDXS0bT5mSSKX/ccUH0RpyUyUFDIeb6OmccnJyYmnmpFQuijm0Wsnc/R1Fuf7FqmkBERBhrIBNFLC74ZI3sPo5pB/mq77BKGSmtNTHKOF30nUjHmyOKJ396NyspY4oWRgiNrWAuc8hjQ0F7iS5xx1JJJPmgyIiICidWWkXG3VlE7H19PI1hO/DJjMbvk4NPyUsiCuuwm6uqbKIJM95RVEtPg8xGQJGj5cZb+FF4OzRvsWotS23k10rKqNu2zXOLtvQTsHyCIJ7thvn0fZajhOJqvFJFjYjvAeM+WIw/fxwsPYtYvYbLBI5uJq0+1P8eBwAiHp3YafVxWn9tUjrlebRY4ycExmTHR1RIGZ/Cxjj6OV0wxtja1jAGsY0NaByDQMAIO6IiAiIgKl/6QFVJUz2uzwAySyudN3Q5ukee6hHlzlV0KtIrSa3WlRVSDMNsoKbg/tpWu4NvR8p9QEG76ctAoaZkTi187g11RM1oYJZgxrcgdGgNa1o6Na0dFKIiAiIgIiICIiAvmjXlaJ469rRxVFXqeuaMD3nxUsLIom7ec+w8yvpdfNPZ3b33TUUTX+/BT1lZXvH2RiTIPzkEPyCD6JstGaWkpaYkEwU0EJIGASxgbkfkvaiICIiAiIgIiICIiCq6iT2TXkPQV9s4T5kNeR/8AHCLzdoIMer9OytwC9sUfnjvpA7PykP6og8OmG/SWubhUn3mUXtHCegdGxlMB+rz8ldap7sFYJ6m+153M1SwDxAc+WQn58bfyVwoCIiAiIgLzw0kcckszWgSTFhkd1dwN4W/kF6EQEREBERAREQEREHCqvsNtHsjr0J4yyujrvZ5MkECNreJob6lzjnqOFWqscUDGF7mMYx0juKQtaGmR2AMuI5nAAyfBBkREQEREBERARcLlAREQVNr53Fq/TjADlreM+hfJ/wABRYtQHvteWtg37mkbxeWIqqT/AHguUHT+jn/o1z/8zB/sirgVT9g8Qhdfabk6G4BnDyIa3jYNunwn8lbCAiIgIiICIiAiIgIiICIiAiIgIiICIiAiIgIiICIiAiLx3ivbR0tTVyfBTwSzO8wxhdj9EFUaSk+kNb3SqGTHSxTxNPRrmd1BgepEp/NFk/o90T3xXO5S7yVFQyLiPVzQZJCPV0v6IgzaOf7BrG90J91lbH7SzpxP92Xbx/azf6pVsqn+1/itV4s2oIweBju4nIHNrCSR6ujkmH4QrdhlbIxsjCHMe1rmOG4c0jII+SDuiIgIiICIiAiIgIiICIiAiIgIiICIiAiIgIiICIiAq07er4KW0ija7EtdKGEDn3EZD5D6Z4G/jVlqjLgTqjVzIG+9b7a7DzzaWQvzJ/ry4Z5tblBZvZvZjbrPQ0z28MvciWYHmJpTxvB8wXY+S5WyoggNdaebd7bU0RwJHM44HHkyoZvGfTOx8iVqnYfqJ1TQyWupy2rtju64H7P9nyQwHzYQ5h/hb4qylTvaLbZ9P3aLVFvZxU8jmsr4hsMuIa7i8A8cO/R7QeqC4kXis10hr6aGspXiSCZgex3I+YI6EHII6EFe1AREQEREBERAREQEREBERAREQEREBERAREQEXCxVlVHTxSTzPbHDExz5JHHDWMaMkk+iDUe1fVYs9rkdG7hrKkOgpsH3muI9+X8Dd/XhHVefsf0j9EW0STM4a2s4ZZgfiijx9VF8gckfvOctV0xTSatvb71VMcLTQP7ujhf8Mj2nLQR+T3efA3cBXMgIiICw1dNHPHJDMxskUrHMkjeMtexwwQR4YWZEFPRGfRFaWuEk+mqyXIeMvfQzHx/L8QGR7wwbcpamOeNk0L2yRSNa+ORhDmPYRkEEcwsdxoYquGSmqY2ywStLJI3jLXNP+efRVW4VuipSWtmr9NSyEkD3p7c5x3+X5NP3XH3gt1F4bLd6e407KqjlZPA8bPbzB6tcDu1w6g7he5AREQEREBERAREQEREBERAREQEREBEXDnBoJJAABJJOAB1JQCqc1deJtV14sFpcRbYXtdX1rd43hruh6tBGGj7Thn4W5XfVurqnUVS6w6d96neC2tr8ERmInDgHdI8ZGeb+TdtzYmjdLU9lpGUlMMnZ005AEk8uN3O8B0A6BB77LaoLfTQ0dKwRwQs4WN6nqXOPVxJJJ6kle5EQEREBERAXWSNr2uY8BzHAtc1wDmuaRggg8wuyIKqvmgKy0zvuelZDE4nintj3ZhlHgwHYj7pIx9kjkpXSHalS1r/Y7i02y5NdwPgqMsjfJyw1zgOFx/ddg77cXNWAtc1domgvTMVkX1oGGVMWGVEf4se8PuuBHkg2NFUDLPqPTP8A1fIL1bGnameCZ42Do1ueIeXAXD7qm7B2v22pd3FcJbXVNOHx1QPdh3Ud5j3fxBqCxEWKmqY5mNkheyWNwy2SNzXscPIjYrKgIiICIiAiIgIiICIiAijb1f6O3M7yuqYaZp+HvHgOf/C3m4+QBVYXvtfmq5fYtOUctRO7IE8sbnHGccTIRvjf4nkAdQgs3UOoaS1QGorpmQx7hoO75XfusYN3H0VS1NzuutpXU1C19usbXcM0z9zLjo8g/WH/AMNpwPtHkpDT/ZVUV04uOp6h9TOcH2QP4hjnwyPGwb9xmB5nkrYpaaOCNkMLGRRRtDWRxtDGMaOQAGwCCM0rpmls9M2lo2cLdjJK7Blnf+/I7G5/QchhTKIgIiICIiAiIgIiICIiAo272Cirxitpaap8DNEx7m+jiMj5KSRBoE/ZNb2ZNumuFredyaKrlAJ8w8nP5rxTaO1HTZ9g1AZhvwsrYGk46AvcJM+uFZi4QVY+u1nSfFS22vaOboy0OI9O8Z/JYXdo1/p9qnTs7iOZhFQW/m1jx49VbSIKoj7XasECXT9xaeoYZnEeGAYQs/8Az1Uke1Vb7rTeJfDHhvrxPB/RWgsVT8JQaFT9s1jk+KeeI+D6aUn+4Cva/tWsTRn27Pk2nqify7taf2mfspvn/Iqkwg+k5e2GyN5VEz/JlLUD/E0KMq+3O1s/ZQ103nwQxt/vPz+i+f1Yelvipv7A/wCBBsU3bfVVJLLba+N32S6SSpd8442D/EsAfrK8nYSW+B48GUDWj55mVv6d/wBHapNBUVl7EozJ7ReKyWrlO72QlzA4+D5XEvcPThVnWWx0lui7mhp4qePbIjbguPi53Nx8ySpBEBERAREQEQIgIiI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51" y="4013448"/>
            <a:ext cx="1754279" cy="164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270" y="4980644"/>
            <a:ext cx="1591345" cy="148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2" r="12841"/>
          <a:stretch/>
        </p:blipFill>
        <p:spPr bwMode="auto">
          <a:xfrm>
            <a:off x="5819885" y="1546647"/>
            <a:ext cx="1522913" cy="147800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2" r="12841"/>
          <a:stretch/>
        </p:blipFill>
        <p:spPr bwMode="auto">
          <a:xfrm>
            <a:off x="4885015" y="3083198"/>
            <a:ext cx="1704029" cy="165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pic>
        <p:nvPicPr>
          <p:cNvPr id="18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2" r="12841"/>
          <a:stretch/>
        </p:blipFill>
        <p:spPr bwMode="auto">
          <a:xfrm>
            <a:off x="906865" y="1988840"/>
            <a:ext cx="1704029" cy="165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2" r="12841"/>
          <a:stretch/>
        </p:blipFill>
        <p:spPr bwMode="auto">
          <a:xfrm>
            <a:off x="2803952" y="2404120"/>
            <a:ext cx="1704029" cy="165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949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7" y="1572761"/>
            <a:ext cx="5176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Señala la silueta del animal igual al modelo: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46" y="2166855"/>
            <a:ext cx="7056784" cy="418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15603"/>
            <a:ext cx="1552575" cy="111442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246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37927" y="1395099"/>
            <a:ext cx="4216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Une las parejas de caras repetidas: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4" descr="data:image/png;base64,iVBORw0KGgoAAAANSUhEUgAAAQMAAADCCAMAAAB6zFdcAAAAjVBMVEX+/v7///8AAADx8fH6+vrg4OD29vbS0tLMzMza2tr7+/vz8/OoqKjt7e3l5eXJycmioqJsbGy8vLyamppaWlqTk5PExMQmJiY+Pj5KSkqurq5FRUUuLi6MjIx4eHhlZWWAgIA5OTlTU1McHBx6enqOjo6FhYVoaGgZGRkQEBBXV1czMzNJSUkkJCQLCwtvb1zsAAAPiklEQVR4nO2d6WKqOhCASRQRFRcQVNytdrP2/R/vZiYBEQGBBMR7Oj9ub3vI9mUymewaSRPt/ybpJf1j8DwG9YNuGgMWv7eZ/dh1QmgWA0L64y8KUieERjEgvTUN5B9lQDorLP57l/3HqA9CoxhsWdlXfo+QDaXOP8mAtBiCMSbtU7r9NxkMKT1j7MSg9PffZGAxPWhD9KQd/F8t0iAGGvkMTCFhHaT+bzJgpvDEGSwo9f5NBjale85gR+ng32QAHUMfDYJD6fGfZKCRmTAIZFRn59gsBhNKfWRgpnvL6nPTLAYupWtkoCUy4On3dKPLRe9oKvLULAbMP5xwo8gYDG9SgpRN/3TY01tZbF3f6EhlrFkMmBlYhp2jeU2JpTocT2m6vG2dUads5prFQKd0xhlMhWXgebScVbTEl+mEyXQWA3F+t/tlMtgsBuAt99AguDB8EjkchRowdW3TiubFWE/vOLSKZrJZDNqhgzAWloEQT1iA74Eepg8/dH+zoonyufGHRbLZKAY4YhgGDsIU8qAvsVhLvxOmzP6nb0/ilnFydMcDJj6XbpFUn8EgNU5yprR7dRCItsMSHvUbAINFWPavreObQ8lc1syAx2DpI38wfj9uNpudM/A9fRikORGzqdgqiInzq8fWlREh9iEo/7fTbSuplRoZQNi2MdjMk9rweTMwWIneKXVDB8HFVqBHCLRc8fneNVSUvl4GLFxvtI47ODFZOuvQSRKfDiIELN4y6HxgKSu/yFv1DEAB7G2ksPPD1nWcMRPHcSaLGzSX0EFg2nH1FUnvnf+7O1RZfpG9ihncAaBb3+jH4myNxpPA5eEdA9T5R0QJfP6PH6W8oGcz6NtJTu7vdmxeIxMgeI83DhyE9RVB/zsM+Ya9v0oOVTMgbc8eOK572nz//CzfbkFM7E40Pojc++BTScSOTCSRbozg285rq8NQvR7chO21ra7nbpZfQWmmdi8aI/uk77QIFHtwbQeDJAM69VuKMFTPICk57xApzNEkMQz8Z/i7m4QA5OB3JPMTzVRdDCBWYxIvy9zWUqNFnwFkNV8cFvPPWNCJIU+hXgasixgkD3ROVnLEuPb4ubF14RKSjhGbSJiNOy80j8S8nPc0tWaKPeolBOlNFmK8GMlvO3CYf/mPXaFhYkK+6mLAxoCxRrCfnAa2Z5imaRjdkWcnLLcTK8kfYH8ZHjGKb+E6bk2puqmHASMQ9ZN+N77eyxNzWnJMp5Do0vR545qWp1APA1ZvUR1YmzIKFcZp4ujLJyPeMrZlW0QtDEgnYgdWvlYqkqS8j7FrYDS4mTz2mzqneuPjfNllASSkzxoYDDL2/ZDCuOSQrloGLHtnyB3v2d10R+BhLlvMdBr67VICIdjGYABh4KzbymjevLKYDrv4kMOVXrKahv7kOr6eT8ZGmA8Cy7O4FkGIzaedtKJpVMuA1Q7my9FhtLQpR8By4gsJYAD9vsgKrNjzpVrhVf+OitZTlQwIzgLQH2sIPwapQTOiJOa1S/1a7aM0DmK4BbuXAghD7CKOzVlfIMMV77x0+DG6C5gjaiLmDb7HRrC2MjQGYT+7w8bF4zf5wgPOtcyGxbS1KgaEK+lPiwyDeoqlq5m+sz1ceHEW07Vj3mNqgUGdR9LledDHYmb2u4tcuGHkIQ4cfIG6qooBIUfRWfXDWoqkadm7c7yNTyNT6NciQ6d3SvKWHT4JcfYCCBaHwLviSX4IVTEgHaioL+YQtmc3WsAi6Hm7+BCYRk0mKPT6+gsYhIQt3Cwij7eUFaMAazIzsZ2P6BD9ObfDVBED3kS/YUgA+fSuihydX/2cOgPDHHawfzuG3+jQD17CvXmwDk9byYOJ4QYjmhs43bYIp18wjby7+6phAMuFsFrCYtnRYBUdAYRj/4U7CqYEsBKDOeTrtFHg82Fj+khONlx0mFpgfXYhR4eb4XwVVgUDbg1Bf9FMv3OLTbxAA952Xu8aE9F+YU+eKLCFxg6rd9oTf/NiBiVGgQ+j11faQZjrr7Uz4EYJMo01PMVQhhjp07Or38aCqhLYM1SguU6GYDEvloAwjRjMJAoI9+s3ioq3xnEurVXPAEdzb5B90mHZukALd4URnDl3q0SY2aC1jMM2xLsV0d+ZNL49KVYIcxmYmHCbM2mtaLB6WTcDbIrnDgn6tX5rLHz9r7WeEBw+WnKHj7uVog/h3g63a2BYM0vDnBFB+bqtkWj7fBCUM8CGsA831NBtsEK06SaGxToWPh6o9N4KK3IUagIYmFl2wsIMRvf4kh5ox+PDIKoZYO3Ne1c/ngsupSSGhMHvlCM4ROygFkTwiRrVzm4MvCQt7kPrEU1Y0hwbnxUzQHMstKATdoMZK0LY8fHxDiC4He0ghANG9p3DyDPDC53KOTK9oM3p4zNyahlwd63D2/ABAczHVlYYaDr7EME6bi9tocyg6Js8LTvsi8Ufemf68HyYUga48Tzo5sAYLMePNgvAXgufpA0LNFxkggmSUbCtP1sI6ezElqYgS59hltIDqWNA0BALS+7RbY5FUdyR2OcbkRIQsEzMsfD4XT4XlegL2olAgOHU6kEQhQygIGKagIxyLY6D7i5YWqdbFY58oKNVIz2aMmZIKpId3fePRmWS3bEqY4BtMXTMcrrqWxwX+DR1sIttqkPI28OOIRKmH1V+7K2zHEZ1DLDGPvIV/Zo6NneoqUVKSNL7Rc9xnz5kSIr35rcNzQysjAEhK/BjCiHgjRUt6SX1KB8qSRvsQtnjv0RjncNb+qylOgbvtPh5POj7DlC8DMuNzcAhyxtzXzCZIc06H6WKAepzrlHaTShmC90TTZpwjXwEiiDFgEeRGlwRA6ystCadkTdmEiePBjZ4sMf+kToKD37mV1prUMXAfeiJJAbjI8oH8MBJ/JlLnXxFm5PY+WqqGGCDK9wSeA1TcWQh4zOLf1accSQOP91cKWLwHRxZL5axNpbt4alewifhOjIMwPIuKmRASl5cwZcFMn04/h1ODspdD4LDuWTaahicyx1LxXzlOOSPrlSuMVNWJJs0/0UFAxzhlmmsqD95bsDBSbbH+pIdRystMSUMZteZ/WLZYiPin1yT9UauSbEHkayZt5ioxvIMsLWW2gkECpSrwyNwKYTslUk4ZZUUiQoG85JqAB1WzhP+4IlLX4wBirCqhAEatnJdNxnn7e+gMZTZxXIbSSvZY1bAYJK6GvgwU+u8fhXrGUr4H3exbBLXq6QZ4PRxSU+ejHPvnyIbyW4BI9ETLZc8g0FyI8slCbu007LvFXfFE2JZJrn08gz2tVzfQjrlR86RWPyk9SpZBinqVYGoSAMHKHezatIM3Kxl8cYJ+Uje3CTHYFXvfY+SAv7cm2IGOLSXGdPWLLhOEXe2ZBn4YlH0VQTW9OImXJbBR5n5oycKdOVx+yXLIHv1onnCVzRiNk2KAfaM0n58rZJQa5IM/JfqGUFgbnKglMEu386vBglsfdsoZbCs865HJQKj8LlCBuT+WrPGC04ixAy7FIPcu0MaJOTOS5JjYEiMm58lsA2+q5BBvXdBqxFw6wYKGTjpC5mNFci0o5DB+4t5yiCgvO8KGXzkPSLQILkf5skxOLyce8AX+BYKGchtDnmOwBjnRyGD5YuNGkGAwVIhg/mLMpj/MVDK4K8tIIOXtIkqGSyyd1c2UmCdXGW/MH2pxQUusPFDpX+wqfOpCEVyvdQ9/IsUA/flptL47LqrkMH93Fzz5f4BLDkG3outMoHAxLKnkIEuu3v0CXJ9ASn8ixSDdl2bD9QJzgN31DHAlfcXcxQTdFeSwfblJlHAPfhWyiDfEdwmyfVK9+uf5BiMgrvBX0ZgrOspZdDOf/y0GZJ0YFaOQRLVZgu4NPFlIVkGp7L7tZ8kYA7iGZZl0H0xLwk8pLjiSjJ4tc046B30VDOYJN5b0FSBke7dCqk0A+ZyfL0Qg1mCUyfNQCu/db9+wfMmd+foZBngcPxlXEXYP3V/DkKegZHriGIjBJU2z52mBRlgE3uRBXiYSkwwXgoYDCj9fAkGJKW6FDDo5Tys+nTBg5gJm+zlGeCxQQWHzqqXtIOYKhikHiRuluA9fEkHMRUw0KDHWTV+myJeL5TYiythAIrQ+Cm19NP5KhigRaBKDp5VJ0R7S9tIqIZBm4rHqZsr4s6xxH9SwYDfuNLozdu4tTrFlVPEAOzNstEMDul2Ww0DPiBr8DI8Kmra8FYRA35dWmNbA/ZcqddNKGMAZnfeUCeBwMap1KvClDHgY+iGzqphn5B+bl4ZA55QI3do4eR3xhkDhQxg97LUnWYVCRqDrGaqjgFPa5X/aouahMAtXpkLggoZcJMwbZpdxAvnMtuoSgb8BtuGLb3hWCZ7rk8pAw3vNWvU5CK+6PBg3lsxA7wyvEHDaPQPDw+ap1oGTOZNgoBzBudHM/+qGZD2qjkQEMHs4cY55XpA+pemDJ+wIXw+3iajnIGA4Dy/i8Re6jOH06aeAYOwyvZNaxGCd/lf8myWqoABswlgGLdP1QT+yOk517VFVTDQ+MMi+yfu4uVP5i3iO05SPq6CgYavtD9xXwIxf2n+5wurYaCJF7dKPTUsLeIFRzdv4hUxECtbdPuEe8RI7yPX7d3XAFUx0IiFr7l2a1YFQgx4iafIi67VMQiMwq7WBSii4bPqkyKJVshAE6/afhZ9b7m8MCXAJ3LtQilWyUALHtmd9OuhQDqoeT8FJ/SqZRCY6Iz3rdWJeNu5eFoVMwBVwCdcL17FFAgZoQ0+lHgNpGoGLB4PHBa6NCqkQIi5oMUtQRC4agaQBn9e8tusiAIjwN8Lzu0WxYJXzwAaBH+HeZH8lqeUsBgNtLx00ioXeT0MWGRD/qbKyldLgcVm80fTp3rZiGtiAAnp6MJSun70pmORzFsnHum2NIEaGUBSFm8RdJH6umuxnLdt3gjoZigTXY0MILF+8JD51pPCAGG9iYjrVNIORCKrjwFvvocAg90qFR0E6tuiYdGDLa1SNTPgbdiZiQLMT0a7UJTwcdtw5yL8xc18MLdApLUy4Gma64soBl2ubetxzOILyz79BAHf3k0VuXkOA56s6QS1Senv4t3vttKTZIm2DP/98BuGmLuKAGhPY8ATbtnHFY3Ianp0fburD61Wq9/vt1rWUB/ZvnOc3nx22XDNUZORJzIIEm956yXNL0HLUZeJJzMI0m8PbXeyelD61YdrD3vKM6A9n0EkE23LsMen43R+nn2Kcn/NzvPpcT22DatXVeINYXCflV670+m0e3Uk2ygGSbmqIa2mMqhX/hj8MQD5Y/DHAOSPwR8DkD8GfwxAUkv6H78ix4TweEi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6" descr="data:image/png;base64,iVBORw0KGgoAAAANSUhEUgAAAQMAAADCCAMAAAB6zFdcAAAAjVBMVEX+/v7///8AAADx8fH6+vrg4OD29vbS0tLMzMza2tr7+/vz8/OoqKjt7e3l5eXJycmioqJsbGy8vLyamppaWlqTk5PExMQmJiY+Pj5KSkqurq5FRUUuLi6MjIx4eHhlZWWAgIA5OTlTU1McHBx6enqOjo6FhYVoaGgZGRkQEBBXV1czMzNJSUkkJCQLCwtvb1zsAAAPiklEQVR4nO2d6WKqOhCASRQRFRcQVNytdrP2/R/vZiYBEQGBBMR7Oj9ub3vI9mUymewaSRPt/ybpJf1j8DwG9YNuGgMWv7eZ/dh1QmgWA0L64y8KUieERjEgvTUN5B9lQDorLP57l/3HqA9CoxhsWdlXfo+QDaXOP8mAtBiCMSbtU7r9NxkMKT1j7MSg9PffZGAxPWhD9KQd/F8t0iAGGvkMTCFhHaT+bzJgpvDEGSwo9f5NBjale85gR+ng32QAHUMfDYJD6fGfZKCRmTAIZFRn59gsBhNKfWRgpnvL6nPTLAYupWtkoCUy4On3dKPLRe9oKvLULAbMP5xwo8gYDG9SgpRN/3TY01tZbF3f6EhlrFkMmBlYhp2jeU2JpTocT2m6vG2dUads5prFQKd0xhlMhWXgebScVbTEl+mEyXQWA3F+t/tlMtgsBuAt99AguDB8EjkchRowdW3TiubFWE/vOLSKZrJZDNqhgzAWloEQT1iA74Eepg8/dH+zoonyufGHRbLZKAY4YhgGDsIU8qAvsVhLvxOmzP6nb0/ilnFydMcDJj6XbpFUn8EgNU5yprR7dRCItsMSHvUbAINFWPavreObQ8lc1syAx2DpI38wfj9uNpudM/A9fRikORGzqdgqiInzq8fWlREh9iEo/7fTbSuplRoZQNi2MdjMk9rweTMwWIneKXVDB8HFVqBHCLRc8fneNVSUvl4GLFxvtI47ODFZOuvQSRKfDiIELN4y6HxgKSu/yFv1DEAB7G2ksPPD1nWcMRPHcSaLGzSX0EFg2nH1FUnvnf+7O1RZfpG9ihncAaBb3+jH4myNxpPA5eEdA9T5R0QJfP6PH6W8oGcz6NtJTu7vdmxeIxMgeI83DhyE9RVB/zsM+Ya9v0oOVTMgbc8eOK572nz//CzfbkFM7E40Pojc++BTScSOTCSRbozg285rq8NQvR7chO21ra7nbpZfQWmmdi8aI/uk77QIFHtwbQeDJAM69VuKMFTPICk57xApzNEkMQz8Z/i7m4QA5OB3JPMTzVRdDCBWYxIvy9zWUqNFnwFkNV8cFvPPWNCJIU+hXgasixgkD3ROVnLEuPb4ubF14RKSjhGbSJiNOy80j8S8nPc0tWaKPeolBOlNFmK8GMlvO3CYf/mPXaFhYkK+6mLAxoCxRrCfnAa2Z5imaRjdkWcnLLcTK8kfYH8ZHjGKb+E6bk2puqmHASMQ9ZN+N77eyxNzWnJMp5Do0vR545qWp1APA1ZvUR1YmzIKFcZp4ujLJyPeMrZlW0QtDEgnYgdWvlYqkqS8j7FrYDS4mTz2mzqneuPjfNllASSkzxoYDDL2/ZDCuOSQrloGLHtnyB3v2d10R+BhLlvMdBr67VICIdjGYABh4KzbymjevLKYDrv4kMOVXrKahv7kOr6eT8ZGmA8Cy7O4FkGIzaedtKJpVMuA1Q7my9FhtLQpR8By4gsJYAD9vsgKrNjzpVrhVf+OitZTlQwIzgLQH2sIPwapQTOiJOa1S/1a7aM0DmK4BbuXAghD7CKOzVlfIMMV77x0+DG6C5gjaiLmDb7HRrC2MjQGYT+7w8bF4zf5wgPOtcyGxbS1KgaEK+lPiwyDeoqlq5m+sz1ceHEW07Vj3mNqgUGdR9LledDHYmb2u4tcuGHkIQ4cfIG6qooBIUfRWfXDWoqkadm7c7yNTyNT6NciQ6d3SvKWHT4JcfYCCBaHwLviSX4IVTEgHaioL+YQtmc3WsAi6Hm7+BCYRk0mKPT6+gsYhIQt3Cwij7eUFaMAazIzsZ2P6BD9ObfDVBED3kS/YUgA+fSuihydX/2cOgPDHHawfzuG3+jQD17CvXmwDk9byYOJ4QYjmhs43bYIp18wjby7+6phAMuFsFrCYtnRYBUdAYRj/4U7CqYEsBKDOeTrtFHg82Fj+khONlx0mFpgfXYhR4eb4XwVVgUDbg1Bf9FMv3OLTbxAA952Xu8aE9F+YU+eKLCFxg6rd9oTf/NiBiVGgQ+j11faQZjrr7Uz4EYJMo01PMVQhhjp07Or38aCqhLYM1SguU6GYDEvloAwjRjMJAoI9+s3ioq3xnEurVXPAEdzb5B90mHZukALd4URnDl3q0SY2aC1jMM2xLsV0d+ZNL49KVYIcxmYmHCbM2mtaLB6WTcDbIrnDgn6tX5rLHz9r7WeEBw+WnKHj7uVog/h3g63a2BYM0vDnBFB+bqtkWj7fBCUM8CGsA831NBtsEK06SaGxToWPh6o9N4KK3IUagIYmFl2wsIMRvf4kh5ox+PDIKoZYO3Ne1c/ngsupSSGhMHvlCM4ROygFkTwiRrVzm4MvCQt7kPrEU1Y0hwbnxUzQHMstKATdoMZK0LY8fHxDiC4He0ghANG9p3DyDPDC53KOTK9oM3p4zNyahlwd63D2/ABAczHVlYYaDr7EME6bi9tocyg6Js8LTvsi8Ufemf68HyYUga48Tzo5sAYLMePNgvAXgufpA0LNFxkggmSUbCtP1sI6ezElqYgS59hltIDqWNA0BALS+7RbY5FUdyR2OcbkRIQsEzMsfD4XT4XlegL2olAgOHU6kEQhQygIGKagIxyLY6D7i5YWqdbFY58oKNVIz2aMmZIKpId3fePRmWS3bEqY4BtMXTMcrrqWxwX+DR1sIttqkPI28OOIRKmH1V+7K2zHEZ1DLDGPvIV/Zo6NneoqUVKSNL7Rc9xnz5kSIr35rcNzQysjAEhK/BjCiHgjRUt6SX1KB8qSRvsQtnjv0RjncNb+qylOgbvtPh5POj7DlC8DMuNzcAhyxtzXzCZIc06H6WKAepzrlHaTShmC90TTZpwjXwEiiDFgEeRGlwRA6ystCadkTdmEiePBjZ4sMf+kToKD37mV1prUMXAfeiJJAbjI8oH8MBJ/JlLnXxFm5PY+WqqGGCDK9wSeA1TcWQh4zOLf1accSQOP91cKWLwHRxZL5axNpbt4alewifhOjIMwPIuKmRASl5cwZcFMn04/h1ODspdD4LDuWTaahicyx1LxXzlOOSPrlSuMVNWJJs0/0UFAxzhlmmsqD95bsDBSbbH+pIdRystMSUMZteZ/WLZYiPin1yT9UauSbEHkayZt5ioxvIMsLWW2gkECpSrwyNwKYTslUk4ZZUUiQoG85JqAB1WzhP+4IlLX4wBirCqhAEatnJdNxnn7e+gMZTZxXIbSSvZY1bAYJK6GvgwU+u8fhXrGUr4H3exbBLXq6QZ4PRxSU+ejHPvnyIbyW4BI9ETLZc8g0FyI8slCbu007LvFXfFE2JZJrn08gz2tVzfQjrlR86RWPyk9SpZBinqVYGoSAMHKHezatIM3Kxl8cYJ+Uje3CTHYFXvfY+SAv7cm2IGOLSXGdPWLLhOEXe2ZBn4YlH0VQTW9OImXJbBR5n5oycKdOVx+yXLIHv1onnCVzRiNk2KAfaM0n58rZJQa5IM/JfqGUFgbnKglMEu386vBglsfdsoZbCs865HJQKj8LlCBuT+WrPGC04ixAy7FIPcu0MaJOTOS5JjYEiMm58lsA2+q5BBvXdBqxFw6wYKGTjpC5mNFci0o5DB+4t5yiCgvO8KGXzkPSLQILkf5skxOLyce8AX+BYKGchtDnmOwBjnRyGD5YuNGkGAwVIhg/mLMpj/MVDK4K8tIIOXtIkqGSyyd1c2UmCdXGW/MH2pxQUusPFDpX+wqfOpCEVyvdQ9/IsUA/flptL47LqrkMH93Fzz5f4BLDkG3outMoHAxLKnkIEuu3v0CXJ9ASn8ixSDdl2bD9QJzgN31DHAlfcXcxQTdFeSwfblJlHAPfhWyiDfEdwmyfVK9+uf5BiMgrvBX0ZgrOspZdDOf/y0GZJ0YFaOQRLVZgu4NPFlIVkGp7L7tZ8kYA7iGZZl0H0xLwk8pLjiSjJ4tc046B30VDOYJN5b0FSBke7dCqk0A+ZyfL0Qg1mCUyfNQCu/db9+wfMmd+foZBngcPxlXEXYP3V/DkKegZHriGIjBJU2z52mBRlgE3uRBXiYSkwwXgoYDCj9fAkGJKW6FDDo5Tys+nTBg5gJm+zlGeCxQQWHzqqXtIOYKhikHiRuluA9fEkHMRUw0KDHWTV+myJeL5TYiythAIrQ+Cm19NP5KhigRaBKDp5VJ0R7S9tIqIZBm4rHqZsr4s6xxH9SwYDfuNLozdu4tTrFlVPEAOzNstEMDul2Ww0DPiBr8DI8Kmra8FYRA35dWmNbA/ZcqddNKGMAZnfeUCeBwMap1KvClDHgY+iGzqphn5B+bl4ZA55QI3do4eR3xhkDhQxg97LUnWYVCRqDrGaqjgFPa5X/aouahMAtXpkLggoZcJMwbZpdxAvnMtuoSgb8BtuGLb3hWCZ7rk8pAw3vNWvU5CK+6PBg3lsxA7wyvEHDaPQPDw+ap1oGTOZNgoBzBudHM/+qGZD2qjkQEMHs4cY55XpA+pemDJ+wIXw+3iajnIGA4Dy/i8Re6jOH06aeAYOwyvZNaxGCd/lf8myWqoABswlgGLdP1QT+yOk517VFVTDQ+MMi+yfu4uVP5i3iO05SPq6CgYavtD9xXwIxf2n+5wurYaCJF7dKPTUsLeIFRzdv4hUxECtbdPuEe8RI7yPX7d3XAFUx0IiFr7l2a1YFQgx4iafIi67VMQiMwq7WBSii4bPqkyKJVshAE6/afhZ9b7m8MCXAJ3LtQilWyUALHtmd9OuhQDqoeT8FJ/SqZRCY6Iz3rdWJeNu5eFoVMwBVwCdcL17FFAgZoQ0+lHgNpGoGLB4PHBa6NCqkQIi5oMUtQRC4agaQBn9e8tusiAIjwN8Lzu0WxYJXzwAaBH+HeZH8lqeUsBgNtLx00ioXeT0MWGRD/qbKyldLgcVm80fTp3rZiGtiAAnp6MJSun70pmORzFsnHum2NIEaGUBSFm8RdJH6umuxnLdt3gjoZigTXY0MILF+8JD51pPCAGG9iYjrVNIORCKrjwFvvocAg90qFR0E6tuiYdGDLa1SNTPgbdiZiQLMT0a7UJTwcdtw5yL8xc18MLdApLUy4Gma64soBl2ubetxzOILyz79BAHf3k0VuXkOA56s6QS1Senv4t3vttKTZIm2DP/98BuGmLuKAGhPY8ATbtnHFY3Ianp0fburD61Wq9/vt1rWUB/ZvnOc3nx22XDNUZORJzIIEm956yXNL0HLUZeJJzMI0m8PbXeyelD61YdrD3vKM6A9n0EkE23LsMen43R+nn2Kcn/NzvPpcT22DatXVeINYXCflV670+m0e3Uk2ygGSbmqIa2mMqhX/hj8MQD5Y/DHAOSPwR8DkD8GfwxAUkv6H78ix4TweEiW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9" descr="data:image/jpeg;base64,/9j/4AAQSkZJRgABAQAAAQABAAD/2wCEAAkGBw8MDQ0MDA8NDQwODQ0PDg0NDw8ODg0OFREWFxQUFBUYHCghGBomGxYVITEhJyorMC4vFx8zOD8sNygwMCsBCgoKDQwMDwwMDywZFBksKzcsKysrKyw3KysrKysrKysrKysrKysrKysrKysrKysrKysrKysrKysrKysrKysrK//AABEIANkA6AMBIgACEQEDEQH/xAAcAAEAAgIDAQAAAAAAAAAAAAAABQcDBgECBAj/xABLEAABAwMCAwUEBwQGBQ0AAAABAAIDBAURBiESMUEHE1FhcRQiMoEVI0JigpGhM1JysQhDc6Ky8DSSs8LSFhckNURTY3SDo7TD0f/EABQBAQAAAAAAAAAAAAAAAAAAAAD/xAAUEQEAAAAAAAAAAAAAAAAAAAAA/9oADAMBAAIRAxEAPwC8UREBERAREQEREBERAREQEREBV/2o32ra+istpf3dyuL3ES8XAYYGAuJ4t+EkgjODs1ysBVdI3v8AXjOL/stp4meWQ4f/AHOQRUty1ZYIHVNb7LcKKIAyukkY58bc4+IcDuZHR3NWRofUJvFuhuDofZzKZR3fH3g9yRzMh2BkEtPRV/2tXaWpZV2qE5kqLlabfGwnA4nR+0F3zdJECrPsVrjt9JTUUP7OnhZE09XcI3cfMnJPqg96IiAiIgIiICIiAiIgIiICIiAiIgIiICIiAiIgIsc07IxxSPYxvi9waP1Wg6h7V6OnkNLbY5bvWkkNjpAXRcXhxgHi/AHfJBYS6SStYMvc1o8XEAfqqo+jdV3rL6mpisdK4bQw7TAfgJdnHi9voFrsWj9OOlxcdQuq6jPC9/exRtJHQueHkDP3kF7x1DHnDHscfBrgT+iqHVNy9h1xbpS7DJaamp5P4ZnSxgH8fAfkpCm7GrHURtmpZ6pzXDMc8FTFI3yc1waQVX/aZoitsj4672matpg5jYqqVznT072kujY/JO2RsRtnIwNsh7O0lslPqqWoBcY4H264luTwhkYgY92OWfc/RfQwORkbg7jzVE9sFJJVXK31NLsa6zVOwHFxsihllc3Hm1+M9Nj0UlpHs6berfSV1wutzqWVEQd7O2XhjjwS0s98uyAQR05dEFxCRuccTc+GRld1WNw7KdOUMDpqwPhiYBxTz1b2AH8wCT4Y36KvKe61ra4xaQqL1VUrcAtnHfRB2fB44WMx1eGn9EH0iip6bUepqcA1tTpyhdjPdVlRFHIfLDXnf5r0WDtfDKhtHem0bOIgNr7dOyopN+ReA4lg88nHUAboLZRdY3h7WuaQ5rgC1zTkOBGQQeoXZAREQEREBERAREQEREBERBwvFeLtT2+B9VWSsggZ8T3559AAN3E9AMkrxXzVtutu1bWU8DwM9254dLj+zbl36Knq223TW1b7SxrqOzxuc2lkqA4MEefjZHsZJHDckbDlnbcJK/8AbkS4x2qjByeFk1WTl55DhhZv6ZdnyUTca3WVwiEnd1sMDxkMpY4qV2PTPej5lWro/s/t9mAdBH31Vj3qufD5t+fDthg8gPXK2pB8n/Rfczl2o4LzCwkA1AZl4OepnaQ4b9HfIqwtL6OgefbtI30iqbGWviqo4y5zCQeGRnCC1uWjmw5xsrtc0OBDgCCMEHcELTL/ANmVtrHd/Tsdba1pLo6u3n2d7X+Ja3Y+ux80ERF2g19pcItTW98MWcC5UIMtK7fALmjPD+efuqYuGmbJqWA1MbaeV0nKtoy1lQ1+PtuHMj914PooGpv1408O7vkLbzaD7puNPGBNGw/9/HyI9cfxEnCyt0RSVbW3jSlabbNIMh1N71HNj7EkJ+HHLhxgH7OUFf1em7lpi5xRU9eKSGpc4U1a/ibSTvHKOobhzWu83Ajr44l9d62mqbXWWa90j6G6j2d8TmgupqngmYSWkZxlodvlzfMclPagvM0tFUWjVVvmY58bu5uNuifU0skjd43tAyWPzjY8988IOFpU1wnvVit1nkbxXaC8R0jBIPr205p3kPcCOIBoPCfKMEoN1MQni0rNIMmLT9zmecfZ9ggYf9ooPQXaCaKyUNrt9PJcLw41AZTta7u4mGZzmvkcOmHZwD6lq3rXrYrVp2biDDNDbTboZce/9c1kTg08wDwtcf4B4KD7J7NXQWuHuKeloDUgyyXGXE9VPE9xdFwRAAABhGC923PhOUHEGg5KniuusK3vzDGZjRMfwUtJHuTxFvMYGMNxnHNyx0ltuOomNFE7/k/psbU8VOwRVVbH++WtxwtPTfG/J3NZIHUl3uZsdN7RPTUsrqi9VdV70lwlgfwxwOcebO8JPCAG4YQ0AK1gABgbAbADkAgr2i7GbLEPrI6mof8AaklqJGucfSPhCV/Y3ZpWObDHUUzyDwyR1EsnC7Gx4ZCQfRWGiChrLqq4aOqHWq6xPqqDc07mEAtZn44C7ZzTneMkcJ8OtqaZ13bLvhtHUs77rTTZhnB8mu+L1bkKXu9nprhF3FbBFUxZzwStDg0+LeoPmFD6l0HbbqCaqna2fAxVQfVVLSOR4x8RH3soNmRVuY73p0F4e+/2hgy5khDblSxjmWu/rQB05nH2Qtz03qKku1O2qoZWyxnAcOT4n4zwPbza7/I2QSqIiAiIgIiICItd1vq+msdKaioPHK/ibT07TiSokA5DwaNsu6epAIezUmo6S005qa6URM5MaPeklf8AusaN3H+XXAVZMv191W5zLY02i0Elrqx2e9kaDggPG5d5MwBjBcvJpDSdXqipF7v7nGjJzTUu7Gyx5yAwfYh5b838+W5uqCFkTGxxtayNjQ1jGANaxoGAABsAg1HSnZrbbXiQRCrq88TqurAlkL+pa07M5ncDPiStxXKICIiAuFyoDUmsrdacNrqmOKQjLYWh0szs8vq2AkDzOyCde0OBa4AtIIIIyCDzBCra9aTqbHLLdNOSwwU+HSV1rqX93RytAyXRk7Rn5gDxA90ztNqG43EZt9vdSwHOKu7ExE+bKZh43ficwLQNU3WoaR9KzUcLwQcXWVlSWHxitlJxtyDuDK55G+4Qb7pbtApbhb3XKoa+3QxkNe+rLWwufjlFJt3g6cgc7YUlp+moqmR95poX9/VtA9oqI5WTGJoDWhjZBlkZDQ7AABzlVLp6uZWTtqae33XU9bGfq6qvMVHb4CMfsGHijjG3I9R0Vi3PUlztsEddcKGnNIH/APS20U8k89HCRtKQ5gDwD8QHIb7jOAyXiip9VWieAccOZpo2l4HHT1UErme8AeWWnbO7XdCpZ18paKCMV9VQUr2sa1ze/YyMOA3aziIJHyWrWW5Q0V5xDIyS16haaujlYfq217GgTM8uNvC7ffiGFCab0Ba4L9c6OrpY5vcirbeyUkxilkc4SN7vkeB+GjOdiEHTUV90XPK907YJJi8yOmo4KmJ7pMkl3eRBvE4nfOVERXqwhwNvv17trtw1jzUz048Msc05/NXRS2SjgAbDS0sTRybHBEwD5ALLVW2nnjMM0EEsRGDHJEx7CPDhIwgrqzaoukMbpo5qHU9DGB3klBiC5Rt6l0A2PT3RuVueltW0N5jMlDMHuZjvYH+5PCfvsO49eXmtcu/ZNbpX+0W909pqxksnoZHMa0/wZ2Hk0tVV6xst7sVa26TSl7wWtbdKZjGNkPINna0D3jsDxg8Wwy7GwfSaLSOzTX8d9hMcobDcYWgzQg+7I3l3sWfs55jm0kDfIJ3dAVc6q0dUUFS++ac+rrN3VdvH7C4Mzl2G9H8zgcycjB52MiCB0bqmC9UgqqfLHtPBPTvP1tNMObHD+R6j8lPKrdYwO03dY9RUrT9H1bmwXeBmcAuPuzhvLOf12/rCrOp52SxslicHxyMa9j2nLXscMgjyIKDIiIgLhcog8F8u0FupZqyqdwQQsLnHqega0dXE4AHUkKoNIWOfV1wffbu3FujeWUtKclkgaTiMeLGn4j9p2RyyBl1NVSavvTLPSPc200Dy+rnbykkaS17gfzYz8btwrioqSOmijp4GNihiY1kcbBhrGAYACDK1oaAAAAAAANgAOgXZEQFwuVwg5Xju10p6GB9TVyxwQMHvSSHA8gPEnoBuVg1JfILVRzV1USIom54W4L5HnZrGDq4nYf8A4qj03aqvWdabnduOOz08hFPRtJEcjhzY07ZA245OZOWjGMNDZYdQXTUpc2zZtdpDix90nZmpqMHBFNHyHqfzBGF2no7FpCP2uo4qi4ScTmzTkVFwqX9S3OzB4u2HiSsupdbOilFk03Ttq7i1ojPdtApLcwbe+R7oI2GNgOu/ulpLszZBN9JXqT6Uur3B5fLl8ED+nA0/ER0JAAwOENQQ9Ky/6pzK+Z9hs7x9WyIOFVO3oc7OIPjloPQOG62PT/ZVaKDDzAa2bPEZq0iYl3PPBgM+eMreEQdWMDQGtAa0AANAwAPABHNDgQQCCCCDuCPArsiCktQ2kWWuNqkeYrJdZO9t04zmz3NrmljmH7LQ/hyP3T912ZW6X94qdPXWVvdVkFfNZrpCMACSUAH8GW963ycFtXapYBc7NVxBvFNCw1MHj3sYJwP4m8TfxKt7rfPpDRsdd7praKto2zyYHHJLC5rI3vPMkxvYfmUF7Iukbw9rXDk5ocPQjIXdAWGqpo543wzMZLFI0sfHI0OY9p5hwOxCzIg+bda2KbSd4p6ygLvZ3PM1I5xJwBtLTvPUYdjza4dQV9B2O6R3Ckp62HPdVELJWg828Q3afMHIPotc7WrGLhZasAAzUzfa4TjJDogS4D1Zxt+aiuwSrMtj4CciCsqYm8/dB4Zcf+5n5oLHREQeO722Kupp6OobxQzxPjkHXhcOYPQjmD0IVe9klzlo5qzTFc4mot73OpXn+tpSc7eQ4muA8H4+yrOVWdsFJJb6m3ampR9ZRTMhqmt5ywOOGg+W72f+qPBBaaLBQ1cdTDFUQuD4po2SxuHJzHNBafyKIM60btd1WbVbXRwOxXVvFBThvxsB/aSAeIBAH3nNW8OIAJJAABJJ2ACpHTTzqrVElxfl1utoa6Bh+EgOIgyPFzg6Q/wgdEG/9l2kxZbbHG9oFZOGzVR6h5Hux58GDb14j1W4IiAiIgLhFrvaDqL6ItdTWNI74NEdODg5qH+6zbqBu4+TSgrPXVRJqi/w2GleRRUTnGolYdg9uBPJ6tBEbfvF3Qqbvl6lqpGaX0sBE2BjYqyvjyIqGEbFjHD7exyeecgb5Ldf7PrDVfRxp6NxiuN3aJ6yvcSXUFrLiIyDzMsp7xzR1BJJHCCrc0rpuls9KyjomcLBgve7eSaTGC956k/kOQwEGHR2k6WyUraakb7xwZp3Ad7USfvOPhucDkFPIiAiIgIiIOCM7Hkea+X3j2Sh1Xa8ngiqqXgaeQ7qvMRIHmCz8gvqFfM2v2d3ctTAYDXS0bT5mSSKX/ccUH0RpyUyUFDIeb6OmccnJyYmnmpFQuijm0Wsnc/R1Fuf7FqmkBERBhrIBNFLC74ZI3sPo5pB/mq77BKGSmtNTHKOF30nUjHmyOKJ396NyspY4oWRgiNrWAuc8hjQ0F7iS5xx1JJJPmgyIiICidWWkXG3VlE7H19PI1hO/DJjMbvk4NPyUsiCuuwm6uqbKIJM95RVEtPg8xGQJGj5cZb+FF4OzRvsWotS23k10rKqNu2zXOLtvQTsHyCIJ7thvn0fZajhOJqvFJFjYjvAeM+WIw/fxwsPYtYvYbLBI5uJq0+1P8eBwAiHp3YafVxWn9tUjrlebRY4ycExmTHR1RIGZ/Cxjj6OV0wxtja1jAGsY0NaByDQMAIO6IiAiIgKl/6QFVJUz2uzwAySyudN3Q5ukee6hHlzlV0KtIrSa3WlRVSDMNsoKbg/tpWu4NvR8p9QEG76ctAoaZkTi187g11RM1oYJZgxrcgdGgNa1o6Na0dFKIiAiIgIiICIiAvmjXlaJ469rRxVFXqeuaMD3nxUsLIom7ec+w8yvpdfNPZ3b33TUUTX+/BT1lZXvH2RiTIPzkEPyCD6JstGaWkpaYkEwU0EJIGASxgbkfkvaiICIiAiIgIiICIiCq6iT2TXkPQV9s4T5kNeR/8AHCLzdoIMer9OytwC9sUfnjvpA7PykP6og8OmG/SWubhUn3mUXtHCegdGxlMB+rz8ldap7sFYJ6m+153M1SwDxAc+WQn58bfyVwoCIiAiIgLzw0kcckszWgSTFhkd1dwN4W/kF6EQEREBERAREQEREHCqvsNtHsjr0J4yyujrvZ5MkECNreJob6lzjnqOFWqscUDGF7mMYx0juKQtaGmR2AMuI5nAAyfBBkREQEREBERARcLlAREQVNr53Fq/TjADlreM+hfJ/wABRYtQHvteWtg37mkbxeWIqqT/AHguUHT+jn/o1z/8zB/sirgVT9g8Qhdfabk6G4BnDyIa3jYNunwn8lbCAiIgIiICIiAiIgIiICIiAiIgIiICIiAiIgIiICIiAiLx3ivbR0tTVyfBTwSzO8wxhdj9EFUaSk+kNb3SqGTHSxTxNPRrmd1BgepEp/NFk/o90T3xXO5S7yVFQyLiPVzQZJCPV0v6IgzaOf7BrG90J91lbH7SzpxP92Xbx/azf6pVsqn+1/itV4s2oIweBju4nIHNrCSR6ujkmH4QrdhlbIxsjCHMe1rmOG4c0jII+SDuiIgIiICIiAiIgIiICIiAiIgIiICIiAiIgIiICIiAq07er4KW0ija7EtdKGEDn3EZD5D6Z4G/jVlqjLgTqjVzIG+9b7a7DzzaWQvzJ/ry4Z5tblBZvZvZjbrPQ0z28MvciWYHmJpTxvB8wXY+S5WyoggNdaebd7bU0RwJHM44HHkyoZvGfTOx8iVqnYfqJ1TQyWupy2rtju64H7P9nyQwHzYQ5h/hb4qylTvaLbZ9P3aLVFvZxU8jmsr4hsMuIa7i8A8cO/R7QeqC4kXis10hr6aGspXiSCZgex3I+YI6EHII6EFe1AREQEREBERAREQEREBERAREQEREBERAREQEXCxVlVHTxSTzPbHDExz5JHHDWMaMkk+iDUe1fVYs9rkdG7hrKkOgpsH3muI9+X8Dd/XhHVefsf0j9EW0STM4a2s4ZZgfiijx9VF8gckfvOctV0xTSatvb71VMcLTQP7ujhf8Mj2nLQR+T3efA3cBXMgIiICw1dNHPHJDMxskUrHMkjeMtexwwQR4YWZEFPRGfRFaWuEk+mqyXIeMvfQzHx/L8QGR7wwbcpamOeNk0L2yRSNa+ORhDmPYRkEEcwsdxoYquGSmqY2ywStLJI3jLXNP+efRVW4VuipSWtmr9NSyEkD3p7c5x3+X5NP3XH3gt1F4bLd6e407KqjlZPA8bPbzB6tcDu1w6g7he5AREQEREBERAREQEREBERAREQEREBEXDnBoJJAABJJOAB1JQCqc1deJtV14sFpcRbYXtdX1rd43hruh6tBGGj7Thn4W5XfVurqnUVS6w6d96neC2tr8ERmInDgHdI8ZGeb+TdtzYmjdLU9lpGUlMMnZ005AEk8uN3O8B0A6BB77LaoLfTQ0dKwRwQs4WN6nqXOPVxJJJ6kle5EQEREBERAXWSNr2uY8BzHAtc1wDmuaRggg8wuyIKqvmgKy0zvuelZDE4nintj3ZhlHgwHYj7pIx9kjkpXSHalS1r/Y7i02y5NdwPgqMsjfJyw1zgOFx/ddg77cXNWAtc1domgvTMVkX1oGGVMWGVEf4se8PuuBHkg2NFUDLPqPTP8A1fIL1bGnameCZ42Do1ueIeXAXD7qm7B2v22pd3FcJbXVNOHx1QPdh3Ud5j3fxBqCxEWKmqY5mNkheyWNwy2SNzXscPIjYrKgIiICIiAiIgIiICIiAijb1f6O3M7yuqYaZp+HvHgOf/C3m4+QBVYXvtfmq5fYtOUctRO7IE8sbnHGccTIRvjf4nkAdQgs3UOoaS1QGorpmQx7hoO75XfusYN3H0VS1NzuutpXU1C19usbXcM0z9zLjo8g/WH/AMNpwPtHkpDT/ZVUV04uOp6h9TOcH2QP4hjnwyPGwb9xmB5nkrYpaaOCNkMLGRRRtDWRxtDGMaOQAGwCCM0rpmls9M2lo2cLdjJK7Blnf+/I7G5/QchhTKIgIiICIiAiIgIiICIiAo272Cirxitpaap8DNEx7m+jiMj5KSRBoE/ZNb2ZNumuFredyaKrlAJ8w8nP5rxTaO1HTZ9g1AZhvwsrYGk46AvcJM+uFZi4QVY+u1nSfFS22vaOboy0OI9O8Z/JYXdo1/p9qnTs7iOZhFQW/m1jx49VbSIKoj7XasECXT9xaeoYZnEeGAYQs/8Az1Uke1Vb7rTeJfDHhvrxPB/RWgsVT8JQaFT9s1jk+KeeI+D6aUn+4Cva/tWsTRn27Pk2nqify7taf2mfspvn/Iqkwg+k5e2GyN5VEz/JlLUD/E0KMq+3O1s/ZQ103nwQxt/vPz+i+f1Yelvipv7A/wCBBsU3bfVVJLLba+N32S6SSpd8442D/EsAfrK8nYSW+B48GUDWj55mVv6d/wBHapNBUVl7EozJ7ReKyWrlO72QlzA4+D5XEvcPThVnWWx0lui7mhp4qePbIjbguPi53Nx8ySpBEBERAREQEQIgIiI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204864"/>
            <a:ext cx="81915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735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37927" y="1395099"/>
            <a:ext cx="6981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Rodea con rotulador la imagen de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verduras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igual al modelo: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4" descr="data:image/png;base64,iVBORw0KGgoAAAANSUhEUgAAAQMAAADCCAMAAAB6zFdcAAAAjVBMVEX+/v7///8AAADx8fH6+vrg4OD29vbS0tLMzMza2tr7+/vz8/OoqKjt7e3l5eXJycmioqJsbGy8vLyamppaWlqTk5PExMQmJiY+Pj5KSkqurq5FRUUuLi6MjIx4eHhlZWWAgIA5OTlTU1McHBx6enqOjo6FhYVoaGgZGRkQEBBXV1czMzNJSUkkJCQLCwtvb1zsAAAPiklEQVR4nO2d6WKqOhCASRQRFRcQVNytdrP2/R/vZiYBEQGBBMR7Oj9ub3vI9mUymewaSRPt/ybpJf1j8DwG9YNuGgMWv7eZ/dh1QmgWA0L64y8KUieERjEgvTUN5B9lQDorLP57l/3HqA9CoxhsWdlXfo+QDaXOP8mAtBiCMSbtU7r9NxkMKT1j7MSg9PffZGAxPWhD9KQd/F8t0iAGGvkMTCFhHaT+bzJgpvDEGSwo9f5NBjale85gR+ng32QAHUMfDYJD6fGfZKCRmTAIZFRn59gsBhNKfWRgpnvL6nPTLAYupWtkoCUy4On3dKPLRe9oKvLULAbMP5xwo8gYDG9SgpRN/3TY01tZbF3f6EhlrFkMmBlYhp2jeU2JpTocT2m6vG2dUads5prFQKd0xhlMhWXgebScVbTEl+mEyXQWA3F+t/tlMtgsBuAt99AguDB8EjkchRowdW3TiubFWE/vOLSKZrJZDNqhgzAWloEQT1iA74Eepg8/dH+zoonyufGHRbLZKAY4YhgGDsIU8qAvsVhLvxOmzP6nb0/ilnFydMcDJj6XbpFUn8EgNU5yprR7dRCItsMSHvUbAINFWPavreObQ8lc1syAx2DpI38wfj9uNpudM/A9fRikORGzqdgqiInzq8fWlREh9iEo/7fTbSuplRoZQNi2MdjMk9rweTMwWIneKXVDB8HFVqBHCLRc8fneNVSUvl4GLFxvtI47ODFZOuvQSRKfDiIELN4y6HxgKSu/yFv1DEAB7G2ksPPD1nWcMRPHcSaLGzSX0EFg2nH1FUnvnf+7O1RZfpG9ihncAaBb3+jH4myNxpPA5eEdA9T5R0QJfP6PH6W8oGcz6NtJTu7vdmxeIxMgeI83DhyE9RVB/zsM+Ya9v0oOVTMgbc8eOK572nz//CzfbkFM7E40Pojc++BTScSOTCSRbozg285rq8NQvR7chO21ra7nbpZfQWmmdi8aI/uk77QIFHtwbQeDJAM69VuKMFTPICk57xApzNEkMQz8Z/i7m4QA5OB3JPMTzVRdDCBWYxIvy9zWUqNFnwFkNV8cFvPPWNCJIU+hXgasixgkD3ROVnLEuPb4ubF14RKSjhGbSJiNOy80j8S8nPc0tWaKPeolBOlNFmK8GMlvO3CYf/mPXaFhYkK+6mLAxoCxRrCfnAa2Z5imaRjdkWcnLLcTK8kfYH8ZHjGKb+E6bk2puqmHASMQ9ZN+N77eyxNzWnJMp5Do0vR545qWp1APA1ZvUR1YmzIKFcZp4ujLJyPeMrZlW0QtDEgnYgdWvlYqkqS8j7FrYDS4mTz2mzqneuPjfNllASSkzxoYDDL2/ZDCuOSQrloGLHtnyB3v2d10R+BhLlvMdBr67VICIdjGYABh4KzbymjevLKYDrv4kMOVXrKahv7kOr6eT8ZGmA8Cy7O4FkGIzaedtKJpVMuA1Q7my9FhtLQpR8By4gsJYAD9vsgKrNjzpVrhVf+OitZTlQwIzgLQH2sIPwapQTOiJOa1S/1a7aM0DmK4BbuXAghD7CKOzVlfIMMV77x0+DG6C5gjaiLmDb7HRrC2MjQGYT+7w8bF4zf5wgPOtcyGxbS1KgaEK+lPiwyDeoqlq5m+sz1ceHEW07Vj3mNqgUGdR9LledDHYmb2u4tcuGHkIQ4cfIG6qooBIUfRWfXDWoqkadm7c7yNTyNT6NciQ6d3SvKWHT4JcfYCCBaHwLviSX4IVTEgHaioL+YQtmc3WsAi6Hm7+BCYRk0mKPT6+gsYhIQt3Cwij7eUFaMAazIzsZ2P6BD9ObfDVBED3kS/YUgA+fSuihydX/2cOgPDHHawfzuG3+jQD17CvXmwDk9byYOJ4QYjmhs43bYIp18wjby7+6phAMuFsFrCYtnRYBUdAYRj/4U7CqYEsBKDOeTrtFHg82Fj+khONlx0mFpgfXYhR4eb4XwVVgUDbg1Bf9FMv3OLTbxAA952Xu8aE9F+YU+eKLCFxg6rd9oTf/NiBiVGgQ+j11faQZjrr7Uz4EYJMo01PMVQhhjp07Or38aCqhLYM1SguU6GYDEvloAwjRjMJAoI9+s3ioq3xnEurVXPAEdzb5B90mHZukALd4URnDl3q0SY2aC1jMM2xLsV0d+ZNL49KVYIcxmYmHCbM2mtaLB6WTcDbIrnDgn6tX5rLHz9r7WeEBw+WnKHj7uVog/h3g63a2BYM0vDnBFB+bqtkWj7fBCUM8CGsA831NBtsEK06SaGxToWPh6o9N4KK3IUagIYmFl2wsIMRvf4kh5ox+PDIKoZYO3Ne1c/ngsupSSGhMHvlCM4ROygFkTwiRrVzm4MvCQt7kPrEU1Y0hwbnxUzQHMstKATdoMZK0LY8fHxDiC4He0ghANG9p3DyDPDC53KOTK9oM3p4zNyahlwd63D2/ABAczHVlYYaDr7EME6bi9tocyg6Js8LTvsi8Ufemf68HyYUga48Tzo5sAYLMePNgvAXgufpA0LNFxkggmSUbCtP1sI6ezElqYgS59hltIDqWNA0BALS+7RbY5FUdyR2OcbkRIQsEzMsfD4XT4XlegL2olAgOHU6kEQhQygIGKagIxyLY6D7i5YWqdbFY58oKNVIz2aMmZIKpId3fePRmWS3bEqY4BtMXTMcrrqWxwX+DR1sIttqkPI28OOIRKmH1V+7K2zHEZ1DLDGPvIV/Zo6NneoqUVKSNL7Rc9xnz5kSIr35rcNzQysjAEhK/BjCiHgjRUt6SX1KB8qSRvsQtnjv0RjncNb+qylOgbvtPh5POj7DlC8DMuNzcAhyxtzXzCZIc06H6WKAepzrlHaTShmC90TTZpwjXwEiiDFgEeRGlwRA6ystCadkTdmEiePBjZ4sMf+kToKD37mV1prUMXAfeiJJAbjI8oH8MBJ/JlLnXxFm5PY+WqqGGCDK9wSeA1TcWQh4zOLf1accSQOP91cKWLwHRxZL5axNpbt4alewifhOjIMwPIuKmRASl5cwZcFMn04/h1ODspdD4LDuWTaahicyx1LxXzlOOSPrlSuMVNWJJs0/0UFAxzhlmmsqD95bsDBSbbH+pIdRystMSUMZteZ/WLZYiPin1yT9UauSbEHkayZt5ioxvIMsLWW2gkECpSrwyNwKYTslUk4ZZUUiQoG85JqAB1WzhP+4IlLX4wBirCqhAEatnJdNxnn7e+gMZTZxXIbSSvZY1bAYJK6GvgwU+u8fhXrGUr4H3exbBLXq6QZ4PRxSU+ejHPvnyIbyW4BI9ETLZc8g0FyI8slCbu007LvFXfFE2JZJrn08gz2tVzfQjrlR86RWPyk9SpZBinqVYGoSAMHKHezatIM3Kxl8cYJ+Uje3CTHYFXvfY+SAv7cm2IGOLSXGdPWLLhOEXe2ZBn4YlH0VQTW9OImXJbBR5n5oycKdOVx+yXLIHv1onnCVzRiNk2KAfaM0n58rZJQa5IM/JfqGUFgbnKglMEu386vBglsfdsoZbCs865HJQKj8LlCBuT+WrPGC04ixAy7FIPcu0MaJOTOS5JjYEiMm58lsA2+q5BBvXdBqxFw6wYKGTjpC5mNFci0o5DB+4t5yiCgvO8KGXzkPSLQILkf5skxOLyce8AX+BYKGchtDnmOwBjnRyGD5YuNGkGAwVIhg/mLMpj/MVDK4K8tIIOXtIkqGSyyd1c2UmCdXGW/MH2pxQUusPFDpX+wqfOpCEVyvdQ9/IsUA/flptL47LqrkMH93Fzz5f4BLDkG3outMoHAxLKnkIEuu3v0CXJ9ASn8ixSDdl2bD9QJzgN31DHAlfcXcxQTdFeSwfblJlHAPfhWyiDfEdwmyfVK9+uf5BiMgrvBX0ZgrOspZdDOf/y0GZJ0YFaOQRLVZgu4NPFlIVkGp7L7tZ8kYA7iGZZl0H0xLwk8pLjiSjJ4tc046B30VDOYJN5b0FSBke7dCqk0A+ZyfL0Qg1mCUyfNQCu/db9+wfMmd+foZBngcPxlXEXYP3V/DkKegZHriGIjBJU2z52mBRlgE3uRBXiYSkwwXgoYDCj9fAkGJKW6FDDo5Tys+nTBg5gJm+zlGeCxQQWHzqqXtIOYKhikHiRuluA9fEkHMRUw0KDHWTV+myJeL5TYiythAIrQ+Cm19NP5KhigRaBKDp5VJ0R7S9tIqIZBm4rHqZsr4s6xxH9SwYDfuNLozdu4tTrFlVPEAOzNstEMDul2Ww0DPiBr8DI8Kmra8FYRA35dWmNbA/ZcqddNKGMAZnfeUCeBwMap1KvClDHgY+iGzqphn5B+bl4ZA55QI3do4eR3xhkDhQxg97LUnWYVCRqDrGaqjgFPa5X/aouahMAtXpkLggoZcJMwbZpdxAvnMtuoSgb8BtuGLb3hWCZ7rk8pAw3vNWvU5CK+6PBg3lsxA7wyvEHDaPQPDw+ap1oGTOZNgoBzBudHM/+qGZD2qjkQEMHs4cY55XpA+pemDJ+wIXw+3iajnIGA4Dy/i8Re6jOH06aeAYOwyvZNaxGCd/lf8myWqoABswlgGLdP1QT+yOk517VFVTDQ+MMi+yfu4uVP5i3iO05SPq6CgYavtD9xXwIxf2n+5wurYaCJF7dKPTUsLeIFRzdv4hUxECtbdPuEe8RI7yPX7d3XAFUx0IiFr7l2a1YFQgx4iafIi67VMQiMwq7WBSii4bPqkyKJVshAE6/afhZ9b7m8MCXAJ3LtQilWyUALHtmd9OuhQDqoeT8FJ/SqZRCY6Iz3rdWJeNu5eFoVMwBVwCdcL17FFAgZoQ0+lHgNpGoGLB4PHBa6NCqkQIi5oMUtQRC4agaQBn9e8tusiAIjwN8Lzu0WxYJXzwAaBH+HeZH8lqeUsBgNtLx00ioXeT0MWGRD/qbKyldLgcVm80fTp3rZiGtiAAnp6MJSun70pmORzFsnHum2NIEaGUBSFm8RdJH6umuxnLdt3gjoZigTXY0MILF+8JD51pPCAGG9iYjrVNIORCKrjwFvvocAg90qFR0E6tuiYdGDLa1SNTPgbdiZiQLMT0a7UJTwcdtw5yL8xc18MLdApLUy4Gma64soBl2ubetxzOILyz79BAHf3k0VuXkOA56s6QS1Senv4t3vttKTZIm2DP/98BuGmLuKAGhPY8ATbtnHFY3Ianp0fburD61Wq9/vt1rWUB/ZvnOc3nx22XDNUZORJzIIEm956yXNL0HLUZeJJzMI0m8PbXeyelD61YdrD3vKM6A9n0EkE23LsMen43R+nn2Kcn/NzvPpcT22DatXVeINYXCflV670+m0e3Uk2ygGSbmqIa2mMqhX/hj8MQD5Y/DHAOSPwR8DkD8GfwxAUkv6H78ix4TweEi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6" descr="data:image/png;base64,iVBORw0KGgoAAAANSUhEUgAAAQMAAADCCAMAAAB6zFdcAAAAjVBMVEX+/v7///8AAADx8fH6+vrg4OD29vbS0tLMzMza2tr7+/vz8/OoqKjt7e3l5eXJycmioqJsbGy8vLyamppaWlqTk5PExMQmJiY+Pj5KSkqurq5FRUUuLi6MjIx4eHhlZWWAgIA5OTlTU1McHBx6enqOjo6FhYVoaGgZGRkQEBBXV1czMzNJSUkkJCQLCwtvb1zsAAAPiklEQVR4nO2d6WKqOhCASRQRFRcQVNytdrP2/R/vZiYBEQGBBMR7Oj9ub3vI9mUymewaSRPt/ybpJf1j8DwG9YNuGgMWv7eZ/dh1QmgWA0L64y8KUieERjEgvTUN5B9lQDorLP57l/3HqA9CoxhsWdlXfo+QDaXOP8mAtBiCMSbtU7r9NxkMKT1j7MSg9PffZGAxPWhD9KQd/F8t0iAGGvkMTCFhHaT+bzJgpvDEGSwo9f5NBjale85gR+ng32QAHUMfDYJD6fGfZKCRmTAIZFRn59gsBhNKfWRgpnvL6nPTLAYupWtkoCUy4On3dKPLRe9oKvLULAbMP5xwo8gYDG9SgpRN/3TY01tZbF3f6EhlrFkMmBlYhp2jeU2JpTocT2m6vG2dUads5prFQKd0xhlMhWXgebScVbTEl+mEyXQWA3F+t/tlMtgsBuAt99AguDB8EjkchRowdW3TiubFWE/vOLSKZrJZDNqhgzAWloEQT1iA74Eepg8/dH+zoonyufGHRbLZKAY4YhgGDsIU8qAvsVhLvxOmzP6nb0/ilnFydMcDJj6XbpFUn8EgNU5yprR7dRCItsMSHvUbAINFWPavreObQ8lc1syAx2DpI38wfj9uNpudM/A9fRikORGzqdgqiInzq8fWlREh9iEo/7fTbSuplRoZQNi2MdjMk9rweTMwWIneKXVDB8HFVqBHCLRc8fneNVSUvl4GLFxvtI47ODFZOuvQSRKfDiIELN4y6HxgKSu/yFv1DEAB7G2ksPPD1nWcMRPHcSaLGzSX0EFg2nH1FUnvnf+7O1RZfpG9ihncAaBb3+jH4myNxpPA5eEdA9T5R0QJfP6PH6W8oGcz6NtJTu7vdmxeIxMgeI83DhyE9RVB/zsM+Ya9v0oOVTMgbc8eOK572nz//CzfbkFM7E40Pojc++BTScSOTCSRbozg285rq8NQvR7chO21ra7nbpZfQWmmdi8aI/uk77QIFHtwbQeDJAM69VuKMFTPICk57xApzNEkMQz8Z/i7m4QA5OB3JPMTzVRdDCBWYxIvy9zWUqNFnwFkNV8cFvPPWNCJIU+hXgasixgkD3ROVnLEuPb4ubF14RKSjhGbSJiNOy80j8S8nPc0tWaKPeolBOlNFmK8GMlvO3CYf/mPXaFhYkK+6mLAxoCxRrCfnAa2Z5imaRjdkWcnLLcTK8kfYH8ZHjGKb+E6bk2puqmHASMQ9ZN+N77eyxNzWnJMp5Do0vR545qWp1APA1ZvUR1YmzIKFcZp4ujLJyPeMrZlW0QtDEgnYgdWvlYqkqS8j7FrYDS4mTz2mzqneuPjfNllASSkzxoYDDL2/ZDCuOSQrloGLHtnyB3v2d10R+BhLlvMdBr67VICIdjGYABh4KzbymjevLKYDrv4kMOVXrKahv7kOr6eT8ZGmA8Cy7O4FkGIzaedtKJpVMuA1Q7my9FhtLQpR8By4gsJYAD9vsgKrNjzpVrhVf+OitZTlQwIzgLQH2sIPwapQTOiJOa1S/1a7aM0DmK4BbuXAghD7CKOzVlfIMMV77x0+DG6C5gjaiLmDb7HRrC2MjQGYT+7w8bF4zf5wgPOtcyGxbS1KgaEK+lPiwyDeoqlq5m+sz1ceHEW07Vj3mNqgUGdR9LledDHYmb2u4tcuGHkIQ4cfIG6qooBIUfRWfXDWoqkadm7c7yNTyNT6NciQ6d3SvKWHT4JcfYCCBaHwLviSX4IVTEgHaioL+YQtmc3WsAi6Hm7+BCYRk0mKPT6+gsYhIQt3Cwij7eUFaMAazIzsZ2P6BD9ObfDVBED3kS/YUgA+fSuihydX/2cOgPDHHawfzuG3+jQD17CvXmwDk9byYOJ4QYjmhs43bYIp18wjby7+6phAMuFsFrCYtnRYBUdAYRj/4U7CqYEsBKDOeTrtFHg82Fj+khONlx0mFpgfXYhR4eb4XwVVgUDbg1Bf9FMv3OLTbxAA952Xu8aE9F+YU+eKLCFxg6rd9oTf/NiBiVGgQ+j11faQZjrr7Uz4EYJMo01PMVQhhjp07Or38aCqhLYM1SguU6GYDEvloAwjRjMJAoI9+s3ioq3xnEurVXPAEdzb5B90mHZukALd4URnDl3q0SY2aC1jMM2xLsV0d+ZNL49KVYIcxmYmHCbM2mtaLB6WTcDbIrnDgn6tX5rLHz9r7WeEBw+WnKHj7uVog/h3g63a2BYM0vDnBFB+bqtkWj7fBCUM8CGsA831NBtsEK06SaGxToWPh6o9N4KK3IUagIYmFl2wsIMRvf4kh5ox+PDIKoZYO3Ne1c/ngsupSSGhMHvlCM4ROygFkTwiRrVzm4MvCQt7kPrEU1Y0hwbnxUzQHMstKATdoMZK0LY8fHxDiC4He0ghANG9p3DyDPDC53KOTK9oM3p4zNyahlwd63D2/ABAczHVlYYaDr7EME6bi9tocyg6Js8LTvsi8Ufemf68HyYUga48Tzo5sAYLMePNgvAXgufpA0LNFxkggmSUbCtP1sI6ezElqYgS59hltIDqWNA0BALS+7RbY5FUdyR2OcbkRIQsEzMsfD4XT4XlegL2olAgOHU6kEQhQygIGKagIxyLY6D7i5YWqdbFY58oKNVIz2aMmZIKpId3fePRmWS3bEqY4BtMXTMcrrqWxwX+DR1sIttqkPI28OOIRKmH1V+7K2zHEZ1DLDGPvIV/Zo6NneoqUVKSNL7Rc9xnz5kSIr35rcNzQysjAEhK/BjCiHgjRUt6SX1KB8qSRvsQtnjv0RjncNb+qylOgbvtPh5POj7DlC8DMuNzcAhyxtzXzCZIc06H6WKAepzrlHaTShmC90TTZpwjXwEiiDFgEeRGlwRA6ystCadkTdmEiePBjZ4sMf+kToKD37mV1prUMXAfeiJJAbjI8oH8MBJ/JlLnXxFm5PY+WqqGGCDK9wSeA1TcWQh4zOLf1accSQOP91cKWLwHRxZL5axNpbt4alewifhOjIMwPIuKmRASl5cwZcFMn04/h1ODspdD4LDuWTaahicyx1LxXzlOOSPrlSuMVNWJJs0/0UFAxzhlmmsqD95bsDBSbbH+pIdRystMSUMZteZ/WLZYiPin1yT9UauSbEHkayZt5ioxvIMsLWW2gkECpSrwyNwKYTslUk4ZZUUiQoG85JqAB1WzhP+4IlLX4wBirCqhAEatnJdNxnn7e+gMZTZxXIbSSvZY1bAYJK6GvgwU+u8fhXrGUr4H3exbBLXq6QZ4PRxSU+ejHPvnyIbyW4BI9ETLZc8g0FyI8slCbu007LvFXfFE2JZJrn08gz2tVzfQjrlR86RWPyk9SpZBinqVYGoSAMHKHezatIM3Kxl8cYJ+Uje3CTHYFXvfY+SAv7cm2IGOLSXGdPWLLhOEXe2ZBn4YlH0VQTW9OImXJbBR5n5oycKdOVx+yXLIHv1onnCVzRiNk2KAfaM0n58rZJQa5IM/JfqGUFgbnKglMEu386vBglsfdsoZbCs865HJQKj8LlCBuT+WrPGC04ixAy7FIPcu0MaJOTOS5JjYEiMm58lsA2+q5BBvXdBqxFw6wYKGTjpC5mNFci0o5DB+4t5yiCgvO8KGXzkPSLQILkf5skxOLyce8AX+BYKGchtDnmOwBjnRyGD5YuNGkGAwVIhg/mLMpj/MVDK4K8tIIOXtIkqGSyyd1c2UmCdXGW/MH2pxQUusPFDpX+wqfOpCEVyvdQ9/IsUA/flptL47LqrkMH93Fzz5f4BLDkG3outMoHAxLKnkIEuu3v0CXJ9ASn8ixSDdl2bD9QJzgN31DHAlfcXcxQTdFeSwfblJlHAPfhWyiDfEdwmyfVK9+uf5BiMgrvBX0ZgrOspZdDOf/y0GZJ0YFaOQRLVZgu4NPFlIVkGp7L7tZ8kYA7iGZZl0H0xLwk8pLjiSjJ4tc046B30VDOYJN5b0FSBke7dCqk0A+ZyfL0Qg1mCUyfNQCu/db9+wfMmd+foZBngcPxlXEXYP3V/DkKegZHriGIjBJU2z52mBRlgE3uRBXiYSkwwXgoYDCj9fAkGJKW6FDDo5Tys+nTBg5gJm+zlGeCxQQWHzqqXtIOYKhikHiRuluA9fEkHMRUw0KDHWTV+myJeL5TYiythAIrQ+Cm19NP5KhigRaBKDp5VJ0R7S9tIqIZBm4rHqZsr4s6xxH9SwYDfuNLozdu4tTrFlVPEAOzNstEMDul2Ww0DPiBr8DI8Kmra8FYRA35dWmNbA/ZcqddNKGMAZnfeUCeBwMap1KvClDHgY+iGzqphn5B+bl4ZA55QI3do4eR3xhkDhQxg97LUnWYVCRqDrGaqjgFPa5X/aouahMAtXpkLggoZcJMwbZpdxAvnMtuoSgb8BtuGLb3hWCZ7rk8pAw3vNWvU5CK+6PBg3lsxA7wyvEHDaPQPDw+ap1oGTOZNgoBzBudHM/+qGZD2qjkQEMHs4cY55XpA+pemDJ+wIXw+3iajnIGA4Dy/i8Re6jOH06aeAYOwyvZNaxGCd/lf8myWqoABswlgGLdP1QT+yOk517VFVTDQ+MMi+yfu4uVP5i3iO05SPq6CgYavtD9xXwIxf2n+5wurYaCJF7dKPTUsLeIFRzdv4hUxECtbdPuEe8RI7yPX7d3XAFUx0IiFr7l2a1YFQgx4iafIi67VMQiMwq7WBSii4bPqkyKJVshAE6/afhZ9b7m8MCXAJ3LtQilWyUALHtmd9OuhQDqoeT8FJ/SqZRCY6Iz3rdWJeNu5eFoVMwBVwCdcL17FFAgZoQ0+lHgNpGoGLB4PHBa6NCqkQIi5oMUtQRC4agaQBn9e8tusiAIjwN8Lzu0WxYJXzwAaBH+HeZH8lqeUsBgNtLx00ioXeT0MWGRD/qbKyldLgcVm80fTp3rZiGtiAAnp6MJSun70pmORzFsnHum2NIEaGUBSFm8RdJH6umuxnLdt3gjoZigTXY0MILF+8JD51pPCAGG9iYjrVNIORCKrjwFvvocAg90qFR0E6tuiYdGDLa1SNTPgbdiZiQLMT0a7UJTwcdtw5yL8xc18MLdApLUy4Gma64soBl2ubetxzOILyz79BAHf3k0VuXkOA56s6QS1Senv4t3vttKTZIm2DP/98BuGmLuKAGhPY8ATbtnHFY3Ianp0fburD61Wq9/vt1rWUB/ZvnOc3nx22XDNUZORJzIIEm956yXNL0HLUZeJJzMI0m8PbXeyelD61YdrD3vKM6A9n0EkE23LsMen43R+nn2Kcn/NzvPpcT22DatXVeINYXCflV670+m0e3Uk2ygGSbmqIa2mMqhX/hj8MQD5Y/DHAOSPwR8DkD8GfwxAUkv6H78ix4TweEiW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9" descr="data:image/jpeg;base64,/9j/4AAQSkZJRgABAQAAAQABAAD/2wCEAAkGBw8MDQ0MDA8NDQwODQ0PDg0NDw8ODg0OFREWFxQUFBUYHCghGBomGxYVITEhJyorMC4vFx8zOD8sNygwMCsBCgoKDQwMDwwMDywZFBksKzcsKysrKyw3KysrKysrKysrKysrKysrKysrKysrKysrKysrKysrKysrKysrKysrK//AABEIANkA6AMBIgACEQEDEQH/xAAcAAEAAgIDAQAAAAAAAAAAAAAABQcDBgECBAj/xABLEAABAwMCAwUEBwQGBQ0AAAABAAIDBAURBiESMUEHE1FhcRQiMoEVI0JigpGhM1JysQhDc6Ky8DSSs8LSFhckNURTY3SDo7TD0f/EABQBAQAAAAAAAAAAAAAAAAAAAAD/xAAUEQEAAAAAAAAAAAAAAAAAAAAA/9oADAMBAAIRAxEAPwC8UREBERAREQEREBERAREQEREBV/2o32ra+istpf3dyuL3ES8XAYYGAuJ4t+EkgjODs1ysBVdI3v8AXjOL/stp4meWQ4f/AHOQRUty1ZYIHVNb7LcKKIAyukkY58bc4+IcDuZHR3NWRofUJvFuhuDofZzKZR3fH3g9yRzMh2BkEtPRV/2tXaWpZV2qE5kqLlabfGwnA4nR+0F3zdJECrPsVrjt9JTUUP7OnhZE09XcI3cfMnJPqg96IiAiIgIiICIiAiIgIiICIiAiIgIiICIiAiIgIsc07IxxSPYxvi9waP1Wg6h7V6OnkNLbY5bvWkkNjpAXRcXhxgHi/AHfJBYS6SStYMvc1o8XEAfqqo+jdV3rL6mpisdK4bQw7TAfgJdnHi9voFrsWj9OOlxcdQuq6jPC9/exRtJHQueHkDP3kF7x1DHnDHscfBrgT+iqHVNy9h1xbpS7DJaamp5P4ZnSxgH8fAfkpCm7GrHURtmpZ6pzXDMc8FTFI3yc1waQVX/aZoitsj4672matpg5jYqqVznT072kujY/JO2RsRtnIwNsh7O0lslPqqWoBcY4H264luTwhkYgY92OWfc/RfQwORkbg7jzVE9sFJJVXK31NLsa6zVOwHFxsihllc3Hm1+M9Nj0UlpHs6berfSV1wutzqWVEQd7O2XhjjwS0s98uyAQR05dEFxCRuccTc+GRld1WNw7KdOUMDpqwPhiYBxTz1b2AH8wCT4Y36KvKe61ra4xaQqL1VUrcAtnHfRB2fB44WMx1eGn9EH0iip6bUepqcA1tTpyhdjPdVlRFHIfLDXnf5r0WDtfDKhtHem0bOIgNr7dOyopN+ReA4lg88nHUAboLZRdY3h7WuaQ5rgC1zTkOBGQQeoXZAREQEREBERAREQEREBERBwvFeLtT2+B9VWSsggZ8T3559AAN3E9AMkrxXzVtutu1bWU8DwM9254dLj+zbl36Knq223TW1b7SxrqOzxuc2lkqA4MEefjZHsZJHDckbDlnbcJK/8AbkS4x2qjByeFk1WTl55DhhZv6ZdnyUTca3WVwiEnd1sMDxkMpY4qV2PTPej5lWro/s/t9mAdBH31Vj3qufD5t+fDthg8gPXK2pB8n/Rfczl2o4LzCwkA1AZl4OepnaQ4b9HfIqwtL6OgefbtI30iqbGWviqo4y5zCQeGRnCC1uWjmw5xsrtc0OBDgCCMEHcELTL/ANmVtrHd/Tsdba1pLo6u3n2d7X+Ja3Y+ux80ERF2g19pcItTW98MWcC5UIMtK7fALmjPD+efuqYuGmbJqWA1MbaeV0nKtoy1lQ1+PtuHMj914PooGpv1408O7vkLbzaD7puNPGBNGw/9/HyI9cfxEnCyt0RSVbW3jSlabbNIMh1N71HNj7EkJ+HHLhxgH7OUFf1em7lpi5xRU9eKSGpc4U1a/ibSTvHKOobhzWu83Ajr44l9d62mqbXWWa90j6G6j2d8TmgupqngmYSWkZxlodvlzfMclPagvM0tFUWjVVvmY58bu5uNuifU0skjd43tAyWPzjY8988IOFpU1wnvVit1nkbxXaC8R0jBIPr205p3kPcCOIBoPCfKMEoN1MQni0rNIMmLT9zmecfZ9ggYf9ooPQXaCaKyUNrt9PJcLw41AZTta7u4mGZzmvkcOmHZwD6lq3rXrYrVp2biDDNDbTboZce/9c1kTg08wDwtcf4B4KD7J7NXQWuHuKeloDUgyyXGXE9VPE9xdFwRAAABhGC923PhOUHEGg5KniuusK3vzDGZjRMfwUtJHuTxFvMYGMNxnHNyx0ltuOomNFE7/k/psbU8VOwRVVbH++WtxwtPTfG/J3NZIHUl3uZsdN7RPTUsrqi9VdV70lwlgfwxwOcebO8JPCAG4YQ0AK1gABgbAbADkAgr2i7GbLEPrI6mof8AaklqJGucfSPhCV/Y3ZpWObDHUUzyDwyR1EsnC7Gx4ZCQfRWGiChrLqq4aOqHWq6xPqqDc07mEAtZn44C7ZzTneMkcJ8OtqaZ13bLvhtHUs77rTTZhnB8mu+L1bkKXu9nprhF3FbBFUxZzwStDg0+LeoPmFD6l0HbbqCaqna2fAxVQfVVLSOR4x8RH3soNmRVuY73p0F4e+/2hgy5khDblSxjmWu/rQB05nH2Qtz03qKku1O2qoZWyxnAcOT4n4zwPbza7/I2QSqIiAiIgIiICItd1vq+msdKaioPHK/ibT07TiSokA5DwaNsu6epAIezUmo6S005qa6URM5MaPeklf8AusaN3H+XXAVZMv191W5zLY02i0Elrqx2e9kaDggPG5d5MwBjBcvJpDSdXqipF7v7nGjJzTUu7Gyx5yAwfYh5b838+W5uqCFkTGxxtayNjQ1jGANaxoGAABsAg1HSnZrbbXiQRCrq88TqurAlkL+pa07M5ncDPiStxXKICIiAuFyoDUmsrdacNrqmOKQjLYWh0szs8vq2AkDzOyCde0OBa4AtIIIIyCDzBCra9aTqbHLLdNOSwwU+HSV1rqX93RytAyXRk7Rn5gDxA90ztNqG43EZt9vdSwHOKu7ExE+bKZh43ficwLQNU3WoaR9KzUcLwQcXWVlSWHxitlJxtyDuDK55G+4Qb7pbtApbhb3XKoa+3QxkNe+rLWwufjlFJt3g6cgc7YUlp+moqmR95poX9/VtA9oqI5WTGJoDWhjZBlkZDQ7AABzlVLp6uZWTtqae33XU9bGfq6qvMVHb4CMfsGHijjG3I9R0Vi3PUlztsEddcKGnNIH/APS20U8k89HCRtKQ5gDwD8QHIb7jOAyXiip9VWieAccOZpo2l4HHT1UErme8AeWWnbO7XdCpZ18paKCMV9VQUr2sa1ze/YyMOA3aziIJHyWrWW5Q0V5xDIyS16haaujlYfq217GgTM8uNvC7ffiGFCab0Ba4L9c6OrpY5vcirbeyUkxilkc4SN7vkeB+GjOdiEHTUV90XPK907YJJi8yOmo4KmJ7pMkl3eRBvE4nfOVERXqwhwNvv17trtw1jzUz048Msc05/NXRS2SjgAbDS0sTRybHBEwD5ALLVW2nnjMM0EEsRGDHJEx7CPDhIwgrqzaoukMbpo5qHU9DGB3klBiC5Rt6l0A2PT3RuVueltW0N5jMlDMHuZjvYH+5PCfvsO49eXmtcu/ZNbpX+0W909pqxksnoZHMa0/wZ2Hk0tVV6xst7sVa26TSl7wWtbdKZjGNkPINna0D3jsDxg8Wwy7GwfSaLSOzTX8d9hMcobDcYWgzQg+7I3l3sWfs55jm0kDfIJ3dAVc6q0dUUFS++ac+rrN3VdvH7C4Mzl2G9H8zgcycjB52MiCB0bqmC9UgqqfLHtPBPTvP1tNMObHD+R6j8lPKrdYwO03dY9RUrT9H1bmwXeBmcAuPuzhvLOf12/rCrOp52SxslicHxyMa9j2nLXscMgjyIKDIiIgLhcog8F8u0FupZqyqdwQQsLnHqega0dXE4AHUkKoNIWOfV1wffbu3FujeWUtKclkgaTiMeLGn4j9p2RyyBl1NVSavvTLPSPc200Dy+rnbykkaS17gfzYz8btwrioqSOmijp4GNihiY1kcbBhrGAYACDK1oaAAAAAAANgAOgXZEQFwuVwg5Xju10p6GB9TVyxwQMHvSSHA8gPEnoBuVg1JfILVRzV1USIom54W4L5HnZrGDq4nYf8A4qj03aqvWdabnduOOz08hFPRtJEcjhzY07ZA245OZOWjGMNDZYdQXTUpc2zZtdpDix90nZmpqMHBFNHyHqfzBGF2no7FpCP2uo4qi4ScTmzTkVFwqX9S3OzB4u2HiSsupdbOilFk03Ttq7i1ojPdtApLcwbe+R7oI2GNgOu/ulpLszZBN9JXqT6Uur3B5fLl8ED+nA0/ER0JAAwOENQQ9Ky/6pzK+Z9hs7x9WyIOFVO3oc7OIPjloPQOG62PT/ZVaKDDzAa2bPEZq0iYl3PPBgM+eMreEQdWMDQGtAa0AANAwAPABHNDgQQCCCCDuCPArsiCktQ2kWWuNqkeYrJdZO9t04zmz3NrmljmH7LQ/hyP3T912ZW6X94qdPXWVvdVkFfNZrpCMACSUAH8GW963ycFtXapYBc7NVxBvFNCw1MHj3sYJwP4m8TfxKt7rfPpDRsdd7praKto2zyYHHJLC5rI3vPMkxvYfmUF7Iukbw9rXDk5ocPQjIXdAWGqpo543wzMZLFI0sfHI0OY9p5hwOxCzIg+bda2KbSd4p6ygLvZ3PM1I5xJwBtLTvPUYdjza4dQV9B2O6R3Ckp62HPdVELJWg828Q3afMHIPotc7WrGLhZasAAzUzfa4TjJDogS4D1Zxt+aiuwSrMtj4CciCsqYm8/dB4Zcf+5n5oLHREQeO722Kupp6OobxQzxPjkHXhcOYPQjmD0IVe9klzlo5qzTFc4mot73OpXn+tpSc7eQ4muA8H4+yrOVWdsFJJb6m3ampR9ZRTMhqmt5ywOOGg+W72f+qPBBaaLBQ1cdTDFUQuD4po2SxuHJzHNBafyKIM60btd1WbVbXRwOxXVvFBThvxsB/aSAeIBAH3nNW8OIAJJAABJJ2ACpHTTzqrVElxfl1utoa6Bh+EgOIgyPFzg6Q/wgdEG/9l2kxZbbHG9oFZOGzVR6h5Hux58GDb14j1W4IiAiIgLhFrvaDqL6ItdTWNI74NEdODg5qH+6zbqBu4+TSgrPXVRJqi/w2GleRRUTnGolYdg9uBPJ6tBEbfvF3Qqbvl6lqpGaX0sBE2BjYqyvjyIqGEbFjHD7exyeecgb5Ldf7PrDVfRxp6NxiuN3aJ6yvcSXUFrLiIyDzMsp7xzR1BJJHCCrc0rpuls9KyjomcLBgve7eSaTGC956k/kOQwEGHR2k6WyUraakb7xwZp3Ad7USfvOPhucDkFPIiAiIgIiIOCM7Hkea+X3j2Sh1Xa8ngiqqXgaeQ7qvMRIHmCz8gvqFfM2v2d3ctTAYDXS0bT5mSSKX/ccUH0RpyUyUFDIeb6OmccnJyYmnmpFQuijm0Wsnc/R1Fuf7FqmkBERBhrIBNFLC74ZI3sPo5pB/mq77BKGSmtNTHKOF30nUjHmyOKJ396NyspY4oWRgiNrWAuc8hjQ0F7iS5xx1JJJPmgyIiICidWWkXG3VlE7H19PI1hO/DJjMbvk4NPyUsiCuuwm6uqbKIJM95RVEtPg8xGQJGj5cZb+FF4OzRvsWotS23k10rKqNu2zXOLtvQTsHyCIJ7thvn0fZajhOJqvFJFjYjvAeM+WIw/fxwsPYtYvYbLBI5uJq0+1P8eBwAiHp3YafVxWn9tUjrlebRY4ycExmTHR1RIGZ/Cxjj6OV0wxtja1jAGsY0NaByDQMAIO6IiAiIgKl/6QFVJUz2uzwAySyudN3Q5ukee6hHlzlV0KtIrSa3WlRVSDMNsoKbg/tpWu4NvR8p9QEG76ctAoaZkTi187g11RM1oYJZgxrcgdGgNa1o6Na0dFKIiAiIgIiICIiAvmjXlaJ469rRxVFXqeuaMD3nxUsLIom7ec+w8yvpdfNPZ3b33TUUTX+/BT1lZXvH2RiTIPzkEPyCD6JstGaWkpaYkEwU0EJIGASxgbkfkvaiICIiAiIgIiICIiCq6iT2TXkPQV9s4T5kNeR/8AHCLzdoIMer9OytwC9sUfnjvpA7PykP6og8OmG/SWubhUn3mUXtHCegdGxlMB+rz8ldap7sFYJ6m+153M1SwDxAc+WQn58bfyVwoCIiAiIgLzw0kcckszWgSTFhkd1dwN4W/kF6EQEREBERAREQEREHCqvsNtHsjr0J4yyujrvZ5MkECNreJob6lzjnqOFWqscUDGF7mMYx0juKQtaGmR2AMuI5nAAyfBBkREQEREBERARcLlAREQVNr53Fq/TjADlreM+hfJ/wABRYtQHvteWtg37mkbxeWIqqT/AHguUHT+jn/o1z/8zB/sirgVT9g8Qhdfabk6G4BnDyIa3jYNunwn8lbCAiIgIiICIiAiIgIiICIiAiIgIiICIiAiIgIiICIiAiLx3ivbR0tTVyfBTwSzO8wxhdj9EFUaSk+kNb3SqGTHSxTxNPRrmd1BgepEp/NFk/o90T3xXO5S7yVFQyLiPVzQZJCPV0v6IgzaOf7BrG90J91lbH7SzpxP92Xbx/azf6pVsqn+1/itV4s2oIweBju4nIHNrCSR6ujkmH4QrdhlbIxsjCHMe1rmOG4c0jII+SDuiIgIiICIiAiIgIiICIiAiIgIiICIiAiIgIiICIiAq07er4KW0ija7EtdKGEDn3EZD5D6Z4G/jVlqjLgTqjVzIG+9b7a7DzzaWQvzJ/ry4Z5tblBZvZvZjbrPQ0z28MvciWYHmJpTxvB8wXY+S5WyoggNdaebd7bU0RwJHM44HHkyoZvGfTOx8iVqnYfqJ1TQyWupy2rtju64H7P9nyQwHzYQ5h/hb4qylTvaLbZ9P3aLVFvZxU8jmsr4hsMuIa7i8A8cO/R7QeqC4kXis10hr6aGspXiSCZgex3I+YI6EHII6EFe1AREQEREBERAREQEREBERAREQEREBERAREQEXCxVlVHTxSTzPbHDExz5JHHDWMaMkk+iDUe1fVYs9rkdG7hrKkOgpsH3muI9+X8Dd/XhHVefsf0j9EW0STM4a2s4ZZgfiijx9VF8gckfvOctV0xTSatvb71VMcLTQP7ujhf8Mj2nLQR+T3efA3cBXMgIiICw1dNHPHJDMxskUrHMkjeMtexwwQR4YWZEFPRGfRFaWuEk+mqyXIeMvfQzHx/L8QGR7wwbcpamOeNk0L2yRSNa+ORhDmPYRkEEcwsdxoYquGSmqY2ywStLJI3jLXNP+efRVW4VuipSWtmr9NSyEkD3p7c5x3+X5NP3XH3gt1F4bLd6e407KqjlZPA8bPbzB6tcDu1w6g7he5AREQEREBERAREQEREBERAREQEREBEXDnBoJJAABJJOAB1JQCqc1deJtV14sFpcRbYXtdX1rd43hruh6tBGGj7Thn4W5XfVurqnUVS6w6d96neC2tr8ERmInDgHdI8ZGeb+TdtzYmjdLU9lpGUlMMnZ005AEk8uN3O8B0A6BB77LaoLfTQ0dKwRwQs4WN6nqXOPVxJJJ6kle5EQEREBERAXWSNr2uY8BzHAtc1wDmuaRggg8wuyIKqvmgKy0zvuelZDE4nintj3ZhlHgwHYj7pIx9kjkpXSHalS1r/Y7i02y5NdwPgqMsjfJyw1zgOFx/ddg77cXNWAtc1domgvTMVkX1oGGVMWGVEf4se8PuuBHkg2NFUDLPqPTP8A1fIL1bGnameCZ42Do1ueIeXAXD7qm7B2v22pd3FcJbXVNOHx1QPdh3Ud5j3fxBqCxEWKmqY5mNkheyWNwy2SNzXscPIjYrKgIiICIiAiIgIiICIiAijb1f6O3M7yuqYaZp+HvHgOf/C3m4+QBVYXvtfmq5fYtOUctRO7IE8sbnHGccTIRvjf4nkAdQgs3UOoaS1QGorpmQx7hoO75XfusYN3H0VS1NzuutpXU1C19usbXcM0z9zLjo8g/WH/AMNpwPtHkpDT/ZVUV04uOp6h9TOcH2QP4hjnwyPGwb9xmB5nkrYpaaOCNkMLGRRRtDWRxtDGMaOQAGwCCM0rpmls9M2lo2cLdjJK7Blnf+/I7G5/QchhTKIgIiICIiAiIgIiICIiAo272Cirxitpaap8DNEx7m+jiMj5KSRBoE/ZNb2ZNumuFredyaKrlAJ8w8nP5rxTaO1HTZ9g1AZhvwsrYGk46AvcJM+uFZi4QVY+u1nSfFS22vaOboy0OI9O8Z/JYXdo1/p9qnTs7iOZhFQW/m1jx49VbSIKoj7XasECXT9xaeoYZnEeGAYQs/8Az1Uke1Vb7rTeJfDHhvrxPB/RWgsVT8JQaFT9s1jk+KeeI+D6aUn+4Cva/tWsTRn27Pk2nqify7taf2mfspvn/Iqkwg+k5e2GyN5VEz/JlLUD/E0KMq+3O1s/ZQ103nwQxt/vPz+i+f1Yelvipv7A/wCBBsU3bfVVJLLba+N32S6SSpd8442D/EsAfrK8nYSW+B48GUDWj55mVv6d/wBHapNBUVl7EozJ7ReKyWrlO72QlzA4+D5XEvcPThVnWWx0lui7mhp4qePbIjbguPi53Nx8ySpBEBERAREQEQIgIiI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27" y="1988840"/>
            <a:ext cx="7207969" cy="386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527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1417815"/>
            <a:ext cx="4831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Colorea las fichas iguales a los modelos: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4" descr="data:image/png;base64,iVBORw0KGgoAAAANSUhEUgAAAQMAAADCCAMAAAB6zFdcAAAAjVBMVEX+/v7///8AAADx8fH6+vrg4OD29vbS0tLMzMza2tr7+/vz8/OoqKjt7e3l5eXJycmioqJsbGy8vLyamppaWlqTk5PExMQmJiY+Pj5KSkqurq5FRUUuLi6MjIx4eHhlZWWAgIA5OTlTU1McHBx6enqOjo6FhYVoaGgZGRkQEBBXV1czMzNJSUkkJCQLCwtvb1zsAAAPiklEQVR4nO2d6WKqOhCASRQRFRcQVNytdrP2/R/vZiYBEQGBBMR7Oj9ub3vI9mUymewaSRPt/ybpJf1j8DwG9YNuGgMWv7eZ/dh1QmgWA0L64y8KUieERjEgvTUN5B9lQDorLP57l/3HqA9CoxhsWdlXfo+QDaXOP8mAtBiCMSbtU7r9NxkMKT1j7MSg9PffZGAxPWhD9KQd/F8t0iAGGvkMTCFhHaT+bzJgpvDEGSwo9f5NBjale85gR+ng32QAHUMfDYJD6fGfZKCRmTAIZFRn59gsBhNKfWRgpnvL6nPTLAYupWtkoCUy4On3dKPLRe9oKvLULAbMP5xwo8gYDG9SgpRN/3TY01tZbF3f6EhlrFkMmBlYhp2jeU2JpTocT2m6vG2dUads5prFQKd0xhlMhWXgebScVbTEl+mEyXQWA3F+t/tlMtgsBuAt99AguDB8EjkchRowdW3TiubFWE/vOLSKZrJZDNqhgzAWloEQT1iA74Eepg8/dH+zoonyufGHRbLZKAY4YhgGDsIU8qAvsVhLvxOmzP6nb0/ilnFydMcDJj6XbpFUn8EgNU5yprR7dRCItsMSHvUbAINFWPavreObQ8lc1syAx2DpI38wfj9uNpudM/A9fRikORGzqdgqiInzq8fWlREh9iEo/7fTbSuplRoZQNi2MdjMk9rweTMwWIneKXVDB8HFVqBHCLRc8fneNVSUvl4GLFxvtI47ODFZOuvQSRKfDiIELN4y6HxgKSu/yFv1DEAB7G2ksPPD1nWcMRPHcSaLGzSX0EFg2nH1FUnvnf+7O1RZfpG9ihncAaBb3+jH4myNxpPA5eEdA9T5R0QJfP6PH6W8oGcz6NtJTu7vdmxeIxMgeI83DhyE9RVB/zsM+Ya9v0oOVTMgbc8eOK572nz//CzfbkFM7E40Pojc++BTScSOTCSRbozg285rq8NQvR7chO21ra7nbpZfQWmmdi8aI/uk77QIFHtwbQeDJAM69VuKMFTPICk57xApzNEkMQz8Z/i7m4QA5OB3JPMTzVRdDCBWYxIvy9zWUqNFnwFkNV8cFvPPWNCJIU+hXgasixgkD3ROVnLEuPb4ubF14RKSjhGbSJiNOy80j8S8nPc0tWaKPeolBOlNFmK8GMlvO3CYf/mPXaFhYkK+6mLAxoCxRrCfnAa2Z5imaRjdkWcnLLcTK8kfYH8ZHjGKb+E6bk2puqmHASMQ9ZN+N77eyxNzWnJMp5Do0vR545qWp1APA1ZvUR1YmzIKFcZp4ujLJyPeMrZlW0QtDEgnYgdWvlYqkqS8j7FrYDS4mTz2mzqneuPjfNllASSkzxoYDDL2/ZDCuOSQrloGLHtnyB3v2d10R+BhLlvMdBr67VICIdjGYABh4KzbymjevLKYDrv4kMOVXrKahv7kOr6eT8ZGmA8Cy7O4FkGIzaedtKJpVMuA1Q7my9FhtLQpR8By4gsJYAD9vsgKrNjzpVrhVf+OitZTlQwIzgLQH2sIPwapQTOiJOa1S/1a7aM0DmK4BbuXAghD7CKOzVlfIMMV77x0+DG6C5gjaiLmDb7HRrC2MjQGYT+7w8bF4zf5wgPOtcyGxbS1KgaEK+lPiwyDeoqlq5m+sz1ceHEW07Vj3mNqgUGdR9LledDHYmb2u4tcuGHkIQ4cfIG6qooBIUfRWfXDWoqkadm7c7yNTyNT6NciQ6d3SvKWHT4JcfYCCBaHwLviSX4IVTEgHaioL+YQtmc3WsAi6Hm7+BCYRk0mKPT6+gsYhIQt3Cwij7eUFaMAazIzsZ2P6BD9ObfDVBED3kS/YUgA+fSuihydX/2cOgPDHHawfzuG3+jQD17CvXmwDk9byYOJ4QYjmhs43bYIp18wjby7+6phAMuFsFrCYtnRYBUdAYRj/4U7CqYEsBKDOeTrtFHg82Fj+khONlx0mFpgfXYhR4eb4XwVVgUDbg1Bf9FMv3OLTbxAA952Xu8aE9F+YU+eKLCFxg6rd9oTf/NiBiVGgQ+j11faQZjrr7Uz4EYJMo01PMVQhhjp07Or38aCqhLYM1SguU6GYDEvloAwjRjMJAoI9+s3ioq3xnEurVXPAEdzb5B90mHZukALd4URnDl3q0SY2aC1jMM2xLsV0d+ZNL49KVYIcxmYmHCbM2mtaLB6WTcDbIrnDgn6tX5rLHz9r7WeEBw+WnKHj7uVog/h3g63a2BYM0vDnBFB+bqtkWj7fBCUM8CGsA831NBtsEK06SaGxToWPh6o9N4KK3IUagIYmFl2wsIMRvf4kh5ox+PDIKoZYO3Ne1c/ngsupSSGhMHvlCM4ROygFkTwiRrVzm4MvCQt7kPrEU1Y0hwbnxUzQHMstKATdoMZK0LY8fHxDiC4He0ghANG9p3DyDPDC53KOTK9oM3p4zNyahlwd63D2/ABAczHVlYYaDr7EME6bi9tocyg6Js8LTvsi8Ufemf68HyYUga48Tzo5sAYLMePNgvAXgufpA0LNFxkggmSUbCtP1sI6ezElqYgS59hltIDqWNA0BALS+7RbY5FUdyR2OcbkRIQsEzMsfD4XT4XlegL2olAgOHU6kEQhQygIGKagIxyLY6D7i5YWqdbFY58oKNVIz2aMmZIKpId3fePRmWS3bEqY4BtMXTMcrrqWxwX+DR1sIttqkPI28OOIRKmH1V+7K2zHEZ1DLDGPvIV/Zo6NneoqUVKSNL7Rc9xnz5kSIr35rcNzQysjAEhK/BjCiHgjRUt6SX1KB8qSRvsQtnjv0RjncNb+qylOgbvtPh5POj7DlC8DMuNzcAhyxtzXzCZIc06H6WKAepzrlHaTShmC90TTZpwjXwEiiDFgEeRGlwRA6ystCadkTdmEiePBjZ4sMf+kToKD37mV1prUMXAfeiJJAbjI8oH8MBJ/JlLnXxFm5PY+WqqGGCDK9wSeA1TcWQh4zOLf1accSQOP91cKWLwHRxZL5axNpbt4alewifhOjIMwPIuKmRASl5cwZcFMn04/h1ODspdD4LDuWTaahicyx1LxXzlOOSPrlSuMVNWJJs0/0UFAxzhlmmsqD95bsDBSbbH+pIdRystMSUMZteZ/WLZYiPin1yT9UauSbEHkayZt5ioxvIMsLWW2gkECpSrwyNwKYTslUk4ZZUUiQoG85JqAB1WzhP+4IlLX4wBirCqhAEatnJdNxnn7e+gMZTZxXIbSSvZY1bAYJK6GvgwU+u8fhXrGUr4H3exbBLXq6QZ4PRxSU+ejHPvnyIbyW4BI9ETLZc8g0FyI8slCbu007LvFXfFE2JZJrn08gz2tVzfQjrlR86RWPyk9SpZBinqVYGoSAMHKHezatIM3Kxl8cYJ+Uje3CTHYFXvfY+SAv7cm2IGOLSXGdPWLLhOEXe2ZBn4YlH0VQTW9OImXJbBR5n5oycKdOVx+yXLIHv1onnCVzRiNk2KAfaM0n58rZJQa5IM/JfqGUFgbnKglMEu386vBglsfdsoZbCs865HJQKj8LlCBuT+WrPGC04ixAy7FIPcu0MaJOTOS5JjYEiMm58lsA2+q5BBvXdBqxFw6wYKGTjpC5mNFci0o5DB+4t5yiCgvO8KGXzkPSLQILkf5skxOLyce8AX+BYKGchtDnmOwBjnRyGD5YuNGkGAwVIhg/mLMpj/MVDK4K8tIIOXtIkqGSyyd1c2UmCdXGW/MH2pxQUusPFDpX+wqfOpCEVyvdQ9/IsUA/flptL47LqrkMH93Fzz5f4BLDkG3outMoHAxLKnkIEuu3v0CXJ9ASn8ixSDdl2bD9QJzgN31DHAlfcXcxQTdFeSwfblJlHAPfhWyiDfEdwmyfVK9+uf5BiMgrvBX0ZgrOspZdDOf/y0GZJ0YFaOQRLVZgu4NPFlIVkGp7L7tZ8kYA7iGZZl0H0xLwk8pLjiSjJ4tc046B30VDOYJN5b0FSBke7dCqk0A+ZyfL0Qg1mCUyfNQCu/db9+wfMmd+foZBngcPxlXEXYP3V/DkKegZHriGIjBJU2z52mBRlgE3uRBXiYSkwwXgoYDCj9fAkGJKW6FDDo5Tys+nTBg5gJm+zlGeCxQQWHzqqXtIOYKhikHiRuluA9fEkHMRUw0KDHWTV+myJeL5TYiythAIrQ+Cm19NP5KhigRaBKDp5VJ0R7S9tIqIZBm4rHqZsr4s6xxH9SwYDfuNLozdu4tTrFlVPEAOzNstEMDul2Ww0DPiBr8DI8Kmra8FYRA35dWmNbA/ZcqddNKGMAZnfeUCeBwMap1KvClDHgY+iGzqphn5B+bl4ZA55QI3do4eR3xhkDhQxg97LUnWYVCRqDrGaqjgFPa5X/aouahMAtXpkLggoZcJMwbZpdxAvnMtuoSgb8BtuGLb3hWCZ7rk8pAw3vNWvU5CK+6PBg3lsxA7wyvEHDaPQPDw+ap1oGTOZNgoBzBudHM/+qGZD2qjkQEMHs4cY55XpA+pemDJ+wIXw+3iajnIGA4Dy/i8Re6jOH06aeAYOwyvZNaxGCd/lf8myWqoABswlgGLdP1QT+yOk517VFVTDQ+MMi+yfu4uVP5i3iO05SPq6CgYavtD9xXwIxf2n+5wurYaCJF7dKPTUsLeIFRzdv4hUxECtbdPuEe8RI7yPX7d3XAFUx0IiFr7l2a1YFQgx4iafIi67VMQiMwq7WBSii4bPqkyKJVshAE6/afhZ9b7m8MCXAJ3LtQilWyUALHtmd9OuhQDqoeT8FJ/SqZRCY6Iz3rdWJeNu5eFoVMwBVwCdcL17FFAgZoQ0+lHgNpGoGLB4PHBa6NCqkQIi5oMUtQRC4agaQBn9e8tusiAIjwN8Lzu0WxYJXzwAaBH+HeZH8lqeUsBgNtLx00ioXeT0MWGRD/qbKyldLgcVm80fTp3rZiGtiAAnp6MJSun70pmORzFsnHum2NIEaGUBSFm8RdJH6umuxnLdt3gjoZigTXY0MILF+8JD51pPCAGG9iYjrVNIORCKrjwFvvocAg90qFR0E6tuiYdGDLa1SNTPgbdiZiQLMT0a7UJTwcdtw5yL8xc18MLdApLUy4Gma64soBl2ubetxzOILyz79BAHf3k0VuXkOA56s6QS1Senv4t3vttKTZIm2DP/98BuGmLuKAGhPY8ATbtnHFY3Ianp0fburD61Wq9/vt1rWUB/ZvnOc3nx22XDNUZORJzIIEm956yXNL0HLUZeJJzMI0m8PbXeyelD61YdrD3vKM6A9n0EkE23LsMen43R+nn2Kcn/NzvPpcT22DatXVeINYXCflV670+m0e3Uk2ygGSbmqIa2mMqhX/hj8MQD5Y/DHAOSPwR8DkD8GfwxAUkv6H78ix4TweEi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6" descr="data:image/png;base64,iVBORw0KGgoAAAANSUhEUgAAAQMAAADCCAMAAAB6zFdcAAAAjVBMVEX+/v7///8AAADx8fH6+vrg4OD29vbS0tLMzMza2tr7+/vz8/OoqKjt7e3l5eXJycmioqJsbGy8vLyamppaWlqTk5PExMQmJiY+Pj5KSkqurq5FRUUuLi6MjIx4eHhlZWWAgIA5OTlTU1McHBx6enqOjo6FhYVoaGgZGRkQEBBXV1czMzNJSUkkJCQLCwtvb1zsAAAPiklEQVR4nO2d6WKqOhCASRQRFRcQVNytdrP2/R/vZiYBEQGBBMR7Oj9ub3vI9mUymewaSRPt/ybpJf1j8DwG9YNuGgMWv7eZ/dh1QmgWA0L64y8KUieERjEgvTUN5B9lQDorLP57l/3HqA9CoxhsWdlXfo+QDaXOP8mAtBiCMSbtU7r9NxkMKT1j7MSg9PffZGAxPWhD9KQd/F8t0iAGGvkMTCFhHaT+bzJgpvDEGSwo9f5NBjale85gR+ng32QAHUMfDYJD6fGfZKCRmTAIZFRn59gsBhNKfWRgpnvL6nPTLAYupWtkoCUy4On3dKPLRe9oKvLULAbMP5xwo8gYDG9SgpRN/3TY01tZbF3f6EhlrFkMmBlYhp2jeU2JpTocT2m6vG2dUads5prFQKd0xhlMhWXgebScVbTEl+mEyXQWA3F+t/tlMtgsBuAt99AguDB8EjkchRowdW3TiubFWE/vOLSKZrJZDNqhgzAWloEQT1iA74Eepg8/dH+zoonyufGHRbLZKAY4YhgGDsIU8qAvsVhLvxOmzP6nb0/ilnFydMcDJj6XbpFUn8EgNU5yprR7dRCItsMSHvUbAINFWPavreObQ8lc1syAx2DpI38wfj9uNpudM/A9fRikORGzqdgqiInzq8fWlREh9iEo/7fTbSuplRoZQNi2MdjMk9rweTMwWIneKXVDB8HFVqBHCLRc8fneNVSUvl4GLFxvtI47ODFZOuvQSRKfDiIELN4y6HxgKSu/yFv1DEAB7G2ksPPD1nWcMRPHcSaLGzSX0EFg2nH1FUnvnf+7O1RZfpG9ihncAaBb3+jH4myNxpPA5eEdA9T5R0QJfP6PH6W8oGcz6NtJTu7vdmxeIxMgeI83DhyE9RVB/zsM+Ya9v0oOVTMgbc8eOK572nz//CzfbkFM7E40Pojc++BTScSOTCSRbozg285rq8NQvR7chO21ra7nbpZfQWmmdi8aI/uk77QIFHtwbQeDJAM69VuKMFTPICk57xApzNEkMQz8Z/i7m4QA5OB3JPMTzVRdDCBWYxIvy9zWUqNFnwFkNV8cFvPPWNCJIU+hXgasixgkD3ROVnLEuPb4ubF14RKSjhGbSJiNOy80j8S8nPc0tWaKPeolBOlNFmK8GMlvO3CYf/mPXaFhYkK+6mLAxoCxRrCfnAa2Z5imaRjdkWcnLLcTK8kfYH8ZHjGKb+E6bk2puqmHASMQ9ZN+N77eyxNzWnJMp5Do0vR545qWp1APA1ZvUR1YmzIKFcZp4ujLJyPeMrZlW0QtDEgnYgdWvlYqkqS8j7FrYDS4mTz2mzqneuPjfNllASSkzxoYDDL2/ZDCuOSQrloGLHtnyB3v2d10R+BhLlvMdBr67VICIdjGYABh4KzbymjevLKYDrv4kMOVXrKahv7kOr6eT8ZGmA8Cy7O4FkGIzaedtKJpVMuA1Q7my9FhtLQpR8By4gsJYAD9vsgKrNjzpVrhVf+OitZTlQwIzgLQH2sIPwapQTOiJOa1S/1a7aM0DmK4BbuXAghD7CKOzVlfIMMV77x0+DG6C5gjaiLmDb7HRrC2MjQGYT+7w8bF4zf5wgPOtcyGxbS1KgaEK+lPiwyDeoqlq5m+sz1ceHEW07Vj3mNqgUGdR9LledDHYmb2u4tcuGHkIQ4cfIG6qooBIUfRWfXDWoqkadm7c7yNTyNT6NciQ6d3SvKWHT4JcfYCCBaHwLviSX4IVTEgHaioL+YQtmc3WsAi6Hm7+BCYRk0mKPT6+gsYhIQt3Cwij7eUFaMAazIzsZ2P6BD9ObfDVBED3kS/YUgA+fSuihydX/2cOgPDHHawfzuG3+jQD17CvXmwDk9byYOJ4QYjmhs43bYIp18wjby7+6phAMuFsFrCYtnRYBUdAYRj/4U7CqYEsBKDOeTrtFHg82Fj+khONlx0mFpgfXYhR4eb4XwVVgUDbg1Bf9FMv3OLTbxAA952Xu8aE9F+YU+eKLCFxg6rd9oTf/NiBiVGgQ+j11faQZjrr7Uz4EYJMo01PMVQhhjp07Or38aCqhLYM1SguU6GYDEvloAwjRjMJAoI9+s3ioq3xnEurVXPAEdzb5B90mHZukALd4URnDl3q0SY2aC1jMM2xLsV0d+ZNL49KVYIcxmYmHCbM2mtaLB6WTcDbIrnDgn6tX5rLHz9r7WeEBw+WnKHj7uVog/h3g63a2BYM0vDnBFB+bqtkWj7fBCUM8CGsA831NBtsEK06SaGxToWPh6o9N4KK3IUagIYmFl2wsIMRvf4kh5ox+PDIKoZYO3Ne1c/ngsupSSGhMHvlCM4ROygFkTwiRrVzm4MvCQt7kPrEU1Y0hwbnxUzQHMstKATdoMZK0LY8fHxDiC4He0ghANG9p3DyDPDC53KOTK9oM3p4zNyahlwd63D2/ABAczHVlYYaDr7EME6bi9tocyg6Js8LTvsi8Ufemf68HyYUga48Tzo5sAYLMePNgvAXgufpA0LNFxkggmSUbCtP1sI6ezElqYgS59hltIDqWNA0BALS+7RbY5FUdyR2OcbkRIQsEzMsfD4XT4XlegL2olAgOHU6kEQhQygIGKagIxyLY6D7i5YWqdbFY58oKNVIz2aMmZIKpId3fePRmWS3bEqY4BtMXTMcrrqWxwX+DR1sIttqkPI28OOIRKmH1V+7K2zHEZ1DLDGPvIV/Zo6NneoqUVKSNL7Rc9xnz5kSIr35rcNzQysjAEhK/BjCiHgjRUt6SX1KB8qSRvsQtnjv0RjncNb+qylOgbvtPh5POj7DlC8DMuNzcAhyxtzXzCZIc06H6WKAepzrlHaTShmC90TTZpwjXwEiiDFgEeRGlwRA6ystCadkTdmEiePBjZ4sMf+kToKD37mV1prUMXAfeiJJAbjI8oH8MBJ/JlLnXxFm5PY+WqqGGCDK9wSeA1TcWQh4zOLf1accSQOP91cKWLwHRxZL5axNpbt4alewifhOjIMwPIuKmRASl5cwZcFMn04/h1ODspdD4LDuWTaahicyx1LxXzlOOSPrlSuMVNWJJs0/0UFAxzhlmmsqD95bsDBSbbH+pIdRystMSUMZteZ/WLZYiPin1yT9UauSbEHkayZt5ioxvIMsLWW2gkECpSrwyNwKYTslUk4ZZUUiQoG85JqAB1WzhP+4IlLX4wBirCqhAEatnJdNxnn7e+gMZTZxXIbSSvZY1bAYJK6GvgwU+u8fhXrGUr4H3exbBLXq6QZ4PRxSU+ejHPvnyIbyW4BI9ETLZc8g0FyI8slCbu007LvFXfFE2JZJrn08gz2tVzfQjrlR86RWPyk9SpZBinqVYGoSAMHKHezatIM3Kxl8cYJ+Uje3CTHYFXvfY+SAv7cm2IGOLSXGdPWLLhOEXe2ZBn4YlH0VQTW9OImXJbBR5n5oycKdOVx+yXLIHv1onnCVzRiNk2KAfaM0n58rZJQa5IM/JfqGUFgbnKglMEu386vBglsfdsoZbCs865HJQKj8LlCBuT+WrPGC04ixAy7FIPcu0MaJOTOS5JjYEiMm58lsA2+q5BBvXdBqxFw6wYKGTjpC5mNFci0o5DB+4t5yiCgvO8KGXzkPSLQILkf5skxOLyce8AX+BYKGchtDnmOwBjnRyGD5YuNGkGAwVIhg/mLMpj/MVDK4K8tIIOXtIkqGSyyd1c2UmCdXGW/MH2pxQUusPFDpX+wqfOpCEVyvdQ9/IsUA/flptL47LqrkMH93Fzz5f4BLDkG3outMoHAxLKnkIEuu3v0CXJ9ASn8ixSDdl2bD9QJzgN31DHAlfcXcxQTdFeSwfblJlHAPfhWyiDfEdwmyfVK9+uf5BiMgrvBX0ZgrOspZdDOf/y0GZJ0YFaOQRLVZgu4NPFlIVkGp7L7tZ8kYA7iGZZl0H0xLwk8pLjiSjJ4tc046B30VDOYJN5b0FSBke7dCqk0A+ZyfL0Qg1mCUyfNQCu/db9+wfMmd+foZBngcPxlXEXYP3V/DkKegZHriGIjBJU2z52mBRlgE3uRBXiYSkwwXgoYDCj9fAkGJKW6FDDo5Tys+nTBg5gJm+zlGeCxQQWHzqqXtIOYKhikHiRuluA9fEkHMRUw0KDHWTV+myJeL5TYiythAIrQ+Cm19NP5KhigRaBKDp5VJ0R7S9tIqIZBm4rHqZsr4s6xxH9SwYDfuNLozdu4tTrFlVPEAOzNstEMDul2Ww0DPiBr8DI8Kmra8FYRA35dWmNbA/ZcqddNKGMAZnfeUCeBwMap1KvClDHgY+iGzqphn5B+bl4ZA55QI3do4eR3xhkDhQxg97LUnWYVCRqDrGaqjgFPa5X/aouahMAtXpkLggoZcJMwbZpdxAvnMtuoSgb8BtuGLb3hWCZ7rk8pAw3vNWvU5CK+6PBg3lsxA7wyvEHDaPQPDw+ap1oGTOZNgoBzBudHM/+qGZD2qjkQEMHs4cY55XpA+pemDJ+wIXw+3iajnIGA4Dy/i8Re6jOH06aeAYOwyvZNaxGCd/lf8myWqoABswlgGLdP1QT+yOk517VFVTDQ+MMi+yfu4uVP5i3iO05SPq6CgYavtD9xXwIxf2n+5wurYaCJF7dKPTUsLeIFRzdv4hUxECtbdPuEe8RI7yPX7d3XAFUx0IiFr7l2a1YFQgx4iafIi67VMQiMwq7WBSii4bPqkyKJVshAE6/afhZ9b7m8MCXAJ3LtQilWyUALHtmd9OuhQDqoeT8FJ/SqZRCY6Iz3rdWJeNu5eFoVMwBVwCdcL17FFAgZoQ0+lHgNpGoGLB4PHBa6NCqkQIi5oMUtQRC4agaQBn9e8tusiAIjwN8Lzu0WxYJXzwAaBH+HeZH8lqeUsBgNtLx00ioXeT0MWGRD/qbKyldLgcVm80fTp3rZiGtiAAnp6MJSun70pmORzFsnHum2NIEaGUBSFm8RdJH6umuxnLdt3gjoZigTXY0MILF+8JD51pPCAGG9iYjrVNIORCKrjwFvvocAg90qFR0E6tuiYdGDLa1SNTPgbdiZiQLMT0a7UJTwcdtw5yL8xc18MLdApLUy4Gma64soBl2ubetxzOILyz79BAHf3k0VuXkOA56s6QS1Senv4t3vttKTZIm2DP/98BuGmLuKAGhPY8ATbtnHFY3Ianp0fburD61Wq9/vt1rWUB/ZvnOc3nx22XDNUZORJzIIEm956yXNL0HLUZeJJzMI0m8PbXeyelD61YdrD3vKM6A9n0EkE23LsMen43R+nn2Kcn/NzvPpcT22DatXVeINYXCflV670+m0e3Uk2ygGSbmqIa2mMqhX/hj8MQD5Y/DHAOSPwR8DkD8GfwxAUkv6H78ix4TweEiW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9" descr="data:image/jpeg;base64,/9j/4AAQSkZJRgABAQAAAQABAAD/2wCEAAkGBw8MDQ0MDA8NDQwODQ0PDg0NDw8ODg0OFREWFxQUFBUYHCghGBomGxYVITEhJyorMC4vFx8zOD8sNygwMCsBCgoKDQwMDwwMDywZFBksKzcsKysrKyw3KysrKysrKysrKysrKysrKysrKysrKysrKysrKysrKysrKysrKysrK//AABEIANkA6AMBIgACEQEDEQH/xAAcAAEAAgIDAQAAAAAAAAAAAAAABQcDBgECBAj/xABLEAABAwMCAwUEBwQGBQ0AAAABAAIDBAURBiESMUEHE1FhcRQiMoEVI0JigpGhM1JysQhDc6Ky8DSSs8LSFhckNURTY3SDo7TD0f/EABQBAQAAAAAAAAAAAAAAAAAAAAD/xAAUEQEAAAAAAAAAAAAAAAAAAAAA/9oADAMBAAIRAxEAPwC8UREBERAREQEREBERAREQEREBV/2o32ra+istpf3dyuL3ES8XAYYGAuJ4t+EkgjODs1ysBVdI3v8AXjOL/stp4meWQ4f/AHOQRUty1ZYIHVNb7LcKKIAyukkY58bc4+IcDuZHR3NWRofUJvFuhuDofZzKZR3fH3g9yRzMh2BkEtPRV/2tXaWpZV2qE5kqLlabfGwnA4nR+0F3zdJECrPsVrjt9JTUUP7OnhZE09XcI3cfMnJPqg96IiAiIgIiICIiAiIgIiICIiAiIgIiICIiAiIgIsc07IxxSPYxvi9waP1Wg6h7V6OnkNLbY5bvWkkNjpAXRcXhxgHi/AHfJBYS6SStYMvc1o8XEAfqqo+jdV3rL6mpisdK4bQw7TAfgJdnHi9voFrsWj9OOlxcdQuq6jPC9/exRtJHQueHkDP3kF7x1DHnDHscfBrgT+iqHVNy9h1xbpS7DJaamp5P4ZnSxgH8fAfkpCm7GrHURtmpZ6pzXDMc8FTFI3yc1waQVX/aZoitsj4672matpg5jYqqVznT072kujY/JO2RsRtnIwNsh7O0lslPqqWoBcY4H264luTwhkYgY92OWfc/RfQwORkbg7jzVE9sFJJVXK31NLsa6zVOwHFxsihllc3Hm1+M9Nj0UlpHs6berfSV1wutzqWVEQd7O2XhjjwS0s98uyAQR05dEFxCRuccTc+GRld1WNw7KdOUMDpqwPhiYBxTz1b2AH8wCT4Y36KvKe61ra4xaQqL1VUrcAtnHfRB2fB44WMx1eGn9EH0iip6bUepqcA1tTpyhdjPdVlRFHIfLDXnf5r0WDtfDKhtHem0bOIgNr7dOyopN+ReA4lg88nHUAboLZRdY3h7WuaQ5rgC1zTkOBGQQeoXZAREQEREBERAREQEREBERBwvFeLtT2+B9VWSsggZ8T3559AAN3E9AMkrxXzVtutu1bWU8DwM9254dLj+zbl36Knq223TW1b7SxrqOzxuc2lkqA4MEefjZHsZJHDckbDlnbcJK/8AbkS4x2qjByeFk1WTl55DhhZv6ZdnyUTca3WVwiEnd1sMDxkMpY4qV2PTPej5lWro/s/t9mAdBH31Vj3qufD5t+fDthg8gPXK2pB8n/Rfczl2o4LzCwkA1AZl4OepnaQ4b9HfIqwtL6OgefbtI30iqbGWviqo4y5zCQeGRnCC1uWjmw5xsrtc0OBDgCCMEHcELTL/ANmVtrHd/Tsdba1pLo6u3n2d7X+Ja3Y+ux80ERF2g19pcItTW98MWcC5UIMtK7fALmjPD+efuqYuGmbJqWA1MbaeV0nKtoy1lQ1+PtuHMj914PooGpv1408O7vkLbzaD7puNPGBNGw/9/HyI9cfxEnCyt0RSVbW3jSlabbNIMh1N71HNj7EkJ+HHLhxgH7OUFf1em7lpi5xRU9eKSGpc4U1a/ibSTvHKOobhzWu83Ajr44l9d62mqbXWWa90j6G6j2d8TmgupqngmYSWkZxlodvlzfMclPagvM0tFUWjVVvmY58bu5uNuifU0skjd43tAyWPzjY8988IOFpU1wnvVit1nkbxXaC8R0jBIPr205p3kPcCOIBoPCfKMEoN1MQni0rNIMmLT9zmecfZ9ggYf9ooPQXaCaKyUNrt9PJcLw41AZTta7u4mGZzmvkcOmHZwD6lq3rXrYrVp2biDDNDbTboZce/9c1kTg08wDwtcf4B4KD7J7NXQWuHuKeloDUgyyXGXE9VPE9xdFwRAAABhGC923PhOUHEGg5KniuusK3vzDGZjRMfwUtJHuTxFvMYGMNxnHNyx0ltuOomNFE7/k/psbU8VOwRVVbH++WtxwtPTfG/J3NZIHUl3uZsdN7RPTUsrqi9VdV70lwlgfwxwOcebO8JPCAG4YQ0AK1gABgbAbADkAgr2i7GbLEPrI6mof8AaklqJGucfSPhCV/Y3ZpWObDHUUzyDwyR1EsnC7Gx4ZCQfRWGiChrLqq4aOqHWq6xPqqDc07mEAtZn44C7ZzTneMkcJ8OtqaZ13bLvhtHUs77rTTZhnB8mu+L1bkKXu9nprhF3FbBFUxZzwStDg0+LeoPmFD6l0HbbqCaqna2fAxVQfVVLSOR4x8RH3soNmRVuY73p0F4e+/2hgy5khDblSxjmWu/rQB05nH2Qtz03qKku1O2qoZWyxnAcOT4n4zwPbza7/I2QSqIiAiIgIiICItd1vq+msdKaioPHK/ibT07TiSokA5DwaNsu6epAIezUmo6S005qa6URM5MaPeklf8AusaN3H+XXAVZMv191W5zLY02i0Elrqx2e9kaDggPG5d5MwBjBcvJpDSdXqipF7v7nGjJzTUu7Gyx5yAwfYh5b838+W5uqCFkTGxxtayNjQ1jGANaxoGAABsAg1HSnZrbbXiQRCrq88TqurAlkL+pa07M5ncDPiStxXKICIiAuFyoDUmsrdacNrqmOKQjLYWh0szs8vq2AkDzOyCde0OBa4AtIIIIyCDzBCra9aTqbHLLdNOSwwU+HSV1rqX93RytAyXRk7Rn5gDxA90ztNqG43EZt9vdSwHOKu7ExE+bKZh43ficwLQNU3WoaR9KzUcLwQcXWVlSWHxitlJxtyDuDK55G+4Qb7pbtApbhb3XKoa+3QxkNe+rLWwufjlFJt3g6cgc7YUlp+moqmR95poX9/VtA9oqI5WTGJoDWhjZBlkZDQ7AABzlVLp6uZWTtqae33XU9bGfq6qvMVHb4CMfsGHijjG3I9R0Vi3PUlztsEddcKGnNIH/APS20U8k89HCRtKQ5gDwD8QHIb7jOAyXiip9VWieAccOZpo2l4HHT1UErme8AeWWnbO7XdCpZ18paKCMV9VQUr2sa1ze/YyMOA3aziIJHyWrWW5Q0V5xDIyS16haaujlYfq217GgTM8uNvC7ffiGFCab0Ba4L9c6OrpY5vcirbeyUkxilkc4SN7vkeB+GjOdiEHTUV90XPK907YJJi8yOmo4KmJ7pMkl3eRBvE4nfOVERXqwhwNvv17trtw1jzUz048Msc05/NXRS2SjgAbDS0sTRybHBEwD5ALLVW2nnjMM0EEsRGDHJEx7CPDhIwgrqzaoukMbpo5qHU9DGB3klBiC5Rt6l0A2PT3RuVueltW0N5jMlDMHuZjvYH+5PCfvsO49eXmtcu/ZNbpX+0W909pqxksnoZHMa0/wZ2Hk0tVV6xst7sVa26TSl7wWtbdKZjGNkPINna0D3jsDxg8Wwy7GwfSaLSOzTX8d9hMcobDcYWgzQg+7I3l3sWfs55jm0kDfIJ3dAVc6q0dUUFS++ac+rrN3VdvH7C4Mzl2G9H8zgcycjB52MiCB0bqmC9UgqqfLHtPBPTvP1tNMObHD+R6j8lPKrdYwO03dY9RUrT9H1bmwXeBmcAuPuzhvLOf12/rCrOp52SxslicHxyMa9j2nLXscMgjyIKDIiIgLhcog8F8u0FupZqyqdwQQsLnHqega0dXE4AHUkKoNIWOfV1wffbu3FujeWUtKclkgaTiMeLGn4j9p2RyyBl1NVSavvTLPSPc200Dy+rnbykkaS17gfzYz8btwrioqSOmijp4GNihiY1kcbBhrGAYACDK1oaAAAAAAANgAOgXZEQFwuVwg5Xju10p6GB9TVyxwQMHvSSHA8gPEnoBuVg1JfILVRzV1USIom54W4L5HnZrGDq4nYf8A4qj03aqvWdabnduOOz08hFPRtJEcjhzY07ZA245OZOWjGMNDZYdQXTUpc2zZtdpDix90nZmpqMHBFNHyHqfzBGF2no7FpCP2uo4qi4ScTmzTkVFwqX9S3OzB4u2HiSsupdbOilFk03Ttq7i1ojPdtApLcwbe+R7oI2GNgOu/ulpLszZBN9JXqT6Uur3B5fLl8ED+nA0/ER0JAAwOENQQ9Ky/6pzK+Z9hs7x9WyIOFVO3oc7OIPjloPQOG62PT/ZVaKDDzAa2bPEZq0iYl3PPBgM+eMreEQdWMDQGtAa0AANAwAPABHNDgQQCCCCDuCPArsiCktQ2kWWuNqkeYrJdZO9t04zmz3NrmljmH7LQ/hyP3T912ZW6X94qdPXWVvdVkFfNZrpCMACSUAH8GW963ycFtXapYBc7NVxBvFNCw1MHj3sYJwP4m8TfxKt7rfPpDRsdd7praKto2zyYHHJLC5rI3vPMkxvYfmUF7Iukbw9rXDk5ocPQjIXdAWGqpo543wzMZLFI0sfHI0OY9p5hwOxCzIg+bda2KbSd4p6ygLvZ3PM1I5xJwBtLTvPUYdjza4dQV9B2O6R3Ckp62HPdVELJWg828Q3afMHIPotc7WrGLhZasAAzUzfa4TjJDogS4D1Zxt+aiuwSrMtj4CciCsqYm8/dB4Zcf+5n5oLHREQeO722Kupp6OobxQzxPjkHXhcOYPQjmD0IVe9klzlo5qzTFc4mot73OpXn+tpSc7eQ4muA8H4+yrOVWdsFJJb6m3ampR9ZRTMhqmt5ywOOGg+W72f+qPBBaaLBQ1cdTDFUQuD4po2SxuHJzHNBafyKIM60btd1WbVbXRwOxXVvFBThvxsB/aSAeIBAH3nNW8OIAJJAABJJ2ACpHTTzqrVElxfl1utoa6Bh+EgOIgyPFzg6Q/wgdEG/9l2kxZbbHG9oFZOGzVR6h5Hux58GDb14j1W4IiAiIgLhFrvaDqL6ItdTWNI74NEdODg5qH+6zbqBu4+TSgrPXVRJqi/w2GleRRUTnGolYdg9uBPJ6tBEbfvF3Qqbvl6lqpGaX0sBE2BjYqyvjyIqGEbFjHD7exyeecgb5Ldf7PrDVfRxp6NxiuN3aJ6yvcSXUFrLiIyDzMsp7xzR1BJJHCCrc0rpuls9KyjomcLBgve7eSaTGC956k/kOQwEGHR2k6WyUraakb7xwZp3Ad7USfvOPhucDkFPIiAiIgIiIOCM7Hkea+X3j2Sh1Xa8ngiqqXgaeQ7qvMRIHmCz8gvqFfM2v2d3ctTAYDXS0bT5mSSKX/ccUH0RpyUyUFDIeb6OmccnJyYmnmpFQuijm0Wsnc/R1Fuf7FqmkBERBhrIBNFLC74ZI3sPo5pB/mq77BKGSmtNTHKOF30nUjHmyOKJ396NyspY4oWRgiNrWAuc8hjQ0F7iS5xx1JJJPmgyIiICidWWkXG3VlE7H19PI1hO/DJjMbvk4NPyUsiCuuwm6uqbKIJM95RVEtPg8xGQJGj5cZb+FF4OzRvsWotS23k10rKqNu2zXOLtvQTsHyCIJ7thvn0fZajhOJqvFJFjYjvAeM+WIw/fxwsPYtYvYbLBI5uJq0+1P8eBwAiHp3YafVxWn9tUjrlebRY4ycExmTHR1RIGZ/Cxjj6OV0wxtja1jAGsY0NaByDQMAIO6IiAiIgKl/6QFVJUz2uzwAySyudN3Q5ukee6hHlzlV0KtIrSa3WlRVSDMNsoKbg/tpWu4NvR8p9QEG76ctAoaZkTi187g11RM1oYJZgxrcgdGgNa1o6Na0dFKIiAiIgIiICIiAvmjXlaJ469rRxVFXqeuaMD3nxUsLIom7ec+w8yvpdfNPZ3b33TUUTX+/BT1lZXvH2RiTIPzkEPyCD6JstGaWkpaYkEwU0EJIGASxgbkfkvaiICIiAiIgIiICIiCq6iT2TXkPQV9s4T5kNeR/8AHCLzdoIMer9OytwC9sUfnjvpA7PykP6og8OmG/SWubhUn3mUXtHCegdGxlMB+rz8ldap7sFYJ6m+153M1SwDxAc+WQn58bfyVwoCIiAiIgLzw0kcckszWgSTFhkd1dwN4W/kF6EQEREBERAREQEREHCqvsNtHsjr0J4yyujrvZ5MkECNreJob6lzjnqOFWqscUDGF7mMYx0juKQtaGmR2AMuI5nAAyfBBkREQEREBERARcLlAREQVNr53Fq/TjADlreM+hfJ/wABRYtQHvteWtg37mkbxeWIqqT/AHguUHT+jn/o1z/8zB/sirgVT9g8Qhdfabk6G4BnDyIa3jYNunwn8lbCAiIgIiICIiAiIgIiICIiAiIgIiICIiAiIgIiICIiAiLx3ivbR0tTVyfBTwSzO8wxhdj9EFUaSk+kNb3SqGTHSxTxNPRrmd1BgepEp/NFk/o90T3xXO5S7yVFQyLiPVzQZJCPV0v6IgzaOf7BrG90J91lbH7SzpxP92Xbx/azf6pVsqn+1/itV4s2oIweBju4nIHNrCSR6ujkmH4QrdhlbIxsjCHMe1rmOG4c0jII+SDuiIgIiICIiAiIgIiICIiAiIgIiICIiAiIgIiICIiAq07er4KW0ija7EtdKGEDn3EZD5D6Z4G/jVlqjLgTqjVzIG+9b7a7DzzaWQvzJ/ry4Z5tblBZvZvZjbrPQ0z28MvciWYHmJpTxvB8wXY+S5WyoggNdaebd7bU0RwJHM44HHkyoZvGfTOx8iVqnYfqJ1TQyWupy2rtju64H7P9nyQwHzYQ5h/hb4qylTvaLbZ9P3aLVFvZxU8jmsr4hsMuIa7i8A8cO/R7QeqC4kXis10hr6aGspXiSCZgex3I+YI6EHII6EFe1AREQEREBERAREQEREBERAREQEREBERAREQEXCxVlVHTxSTzPbHDExz5JHHDWMaMkk+iDUe1fVYs9rkdG7hrKkOgpsH3muI9+X8Dd/XhHVefsf0j9EW0STM4a2s4ZZgfiijx9VF8gckfvOctV0xTSatvb71VMcLTQP7ujhf8Mj2nLQR+T3efA3cBXMgIiICw1dNHPHJDMxskUrHMkjeMtexwwQR4YWZEFPRGfRFaWuEk+mqyXIeMvfQzHx/L8QGR7wwbcpamOeNk0L2yRSNa+ORhDmPYRkEEcwsdxoYquGSmqY2ywStLJI3jLXNP+efRVW4VuipSWtmr9NSyEkD3p7c5x3+X5NP3XH3gt1F4bLd6e407KqjlZPA8bPbzB6tcDu1w6g7he5AREQEREBERAREQEREBERAREQEREBEXDnBoJJAABJJOAB1JQCqc1deJtV14sFpcRbYXtdX1rd43hruh6tBGGj7Thn4W5XfVurqnUVS6w6d96neC2tr8ERmInDgHdI8ZGeb+TdtzYmjdLU9lpGUlMMnZ005AEk8uN3O8B0A6BB77LaoLfTQ0dKwRwQs4WN6nqXOPVxJJJ6kle5EQEREBERAXWSNr2uY8BzHAtc1wDmuaRggg8wuyIKqvmgKy0zvuelZDE4nintj3ZhlHgwHYj7pIx9kjkpXSHalS1r/Y7i02y5NdwPgqMsjfJyw1zgOFx/ddg77cXNWAtc1domgvTMVkX1oGGVMWGVEf4se8PuuBHkg2NFUDLPqPTP8A1fIL1bGnameCZ42Do1ueIeXAXD7qm7B2v22pd3FcJbXVNOHx1QPdh3Ud5j3fxBqCxEWKmqY5mNkheyWNwy2SNzXscPIjYrKgIiICIiAiIgIiICIiAijb1f6O3M7yuqYaZp+HvHgOf/C3m4+QBVYXvtfmq5fYtOUctRO7IE8sbnHGccTIRvjf4nkAdQgs3UOoaS1QGorpmQx7hoO75XfusYN3H0VS1NzuutpXU1C19usbXcM0z9zLjo8g/WH/AMNpwPtHkpDT/ZVUV04uOp6h9TOcH2QP4hjnwyPGwb9xmB5nkrYpaaOCNkMLGRRRtDWRxtDGMaOQAGwCCM0rpmls9M2lo2cLdjJK7Blnf+/I7G5/QchhTKIgIiICIiAiIgIiICIiAo272Cirxitpaap8DNEx7m+jiMj5KSRBoE/ZNb2ZNumuFredyaKrlAJ8w8nP5rxTaO1HTZ9g1AZhvwsrYGk46AvcJM+uFZi4QVY+u1nSfFS22vaOboy0OI9O8Z/JYXdo1/p9qnTs7iOZhFQW/m1jx49VbSIKoj7XasECXT9xaeoYZnEeGAYQs/8Az1Uke1Vb7rTeJfDHhvrxPB/RWgsVT8JQaFT9s1jk+KeeI+D6aUn+4Cva/tWsTRn27Pk2nqify7taf2mfspvn/Iqkwg+k5e2GyN5VEz/JlLUD/E0KMq+3O1s/ZQ103nwQxt/vPz+i+f1Yelvipv7A/wCBBsU3bfVVJLLba+N32S6SSpd8442D/EsAfrK8nYSW+B48GUDWj55mVv6d/wBHapNBUVl7EozJ7ReKyWrlO72QlzA4+D5XEvcPThVnWWx0lui7mhp4qePbIjbguPi53Nx8ySpBEBERAREQEQIgIiI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0375" y="2564904"/>
            <a:ext cx="786765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092280" y="1308695"/>
            <a:ext cx="8667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68144" y="1336179"/>
            <a:ext cx="85725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020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37927" y="1395099"/>
            <a:ext cx="6492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Colorea la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formas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geométricas que no están repetidas: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4" descr="data:image/png;base64,iVBORw0KGgoAAAANSUhEUgAAAQMAAADCCAMAAAB6zFdcAAAAjVBMVEX+/v7///8AAADx8fH6+vrg4OD29vbS0tLMzMza2tr7+/vz8/OoqKjt7e3l5eXJycmioqJsbGy8vLyamppaWlqTk5PExMQmJiY+Pj5KSkqurq5FRUUuLi6MjIx4eHhlZWWAgIA5OTlTU1McHBx6enqOjo6FhYVoaGgZGRkQEBBXV1czMzNJSUkkJCQLCwtvb1zsAAAPiklEQVR4nO2d6WKqOhCASRQRFRcQVNytdrP2/R/vZiYBEQGBBMR7Oj9ub3vI9mUymewaSRPt/ybpJf1j8DwG9YNuGgMWv7eZ/dh1QmgWA0L64y8KUieERjEgvTUN5B9lQDorLP57l/3HqA9CoxhsWdlXfo+QDaXOP8mAtBiCMSbtU7r9NxkMKT1j7MSg9PffZGAxPWhD9KQd/F8t0iAGGvkMTCFhHaT+bzJgpvDEGSwo9f5NBjale85gR+ng32QAHUMfDYJD6fGfZKCRmTAIZFRn59gsBhNKfWRgpnvL6nPTLAYupWtkoCUy4On3dKPLRe9oKvLULAbMP5xwo8gYDG9SgpRN/3TY01tZbF3f6EhlrFkMmBlYhp2jeU2JpTocT2m6vG2dUads5prFQKd0xhlMhWXgebScVbTEl+mEyXQWA3F+t/tlMtgsBuAt99AguDB8EjkchRowdW3TiubFWE/vOLSKZrJZDNqhgzAWloEQT1iA74Eepg8/dH+zoonyufGHRbLZKAY4YhgGDsIU8qAvsVhLvxOmzP6nb0/ilnFydMcDJj6XbpFUn8EgNU5yprR7dRCItsMSHvUbAINFWPavreObQ8lc1syAx2DpI38wfj9uNpudM/A9fRikORGzqdgqiInzq8fWlREh9iEo/7fTbSuplRoZQNi2MdjMk9rweTMwWIneKXVDB8HFVqBHCLRc8fneNVSUvl4GLFxvtI47ODFZOuvQSRKfDiIELN4y6HxgKSu/yFv1DEAB7G2ksPPD1nWcMRPHcSaLGzSX0EFg2nH1FUnvnf+7O1RZfpG9ihncAaBb3+jH4myNxpPA5eEdA9T5R0QJfP6PH6W8oGcz6NtJTu7vdmxeIxMgeI83DhyE9RVB/zsM+Ya9v0oOVTMgbc8eOK572nz//CzfbkFM7E40Pojc++BTScSOTCSRbozg285rq8NQvR7chO21ra7nbpZfQWmmdi8aI/uk77QIFHtwbQeDJAM69VuKMFTPICk57xApzNEkMQz8Z/i7m4QA5OB3JPMTzVRdDCBWYxIvy9zWUqNFnwFkNV8cFvPPWNCJIU+hXgasixgkD3ROVnLEuPb4ubF14RKSjhGbSJiNOy80j8S8nPc0tWaKPeolBOlNFmK8GMlvO3CYf/mPXaFhYkK+6mLAxoCxRrCfnAa2Z5imaRjdkWcnLLcTK8kfYH8ZHjGKb+E6bk2puqmHASMQ9ZN+N77eyxNzWnJMp5Do0vR545qWp1APA1ZvUR1YmzIKFcZp4ujLJyPeMrZlW0QtDEgnYgdWvlYqkqS8j7FrYDS4mTz2mzqneuPjfNllASSkzxoYDDL2/ZDCuOSQrloGLHtnyB3v2d10R+BhLlvMdBr67VICIdjGYABh4KzbymjevLKYDrv4kMOVXrKahv7kOr6eT8ZGmA8Cy7O4FkGIzaedtKJpVMuA1Q7my9FhtLQpR8By4gsJYAD9vsgKrNjzpVrhVf+OitZTlQwIzgLQH2sIPwapQTOiJOa1S/1a7aM0DmK4BbuXAghD7CKOzVlfIMMV77x0+DG6C5gjaiLmDb7HRrC2MjQGYT+7w8bF4zf5wgPOtcyGxbS1KgaEK+lPiwyDeoqlq5m+sz1ceHEW07Vj3mNqgUGdR9LledDHYmb2u4tcuGHkIQ4cfIG6qooBIUfRWfXDWoqkadm7c7yNTyNT6NciQ6d3SvKWHT4JcfYCCBaHwLviSX4IVTEgHaioL+YQtmc3WsAi6Hm7+BCYRk0mKPT6+gsYhIQt3Cwij7eUFaMAazIzsZ2P6BD9ObfDVBED3kS/YUgA+fSuihydX/2cOgPDHHawfzuG3+jQD17CvXmwDk9byYOJ4QYjmhs43bYIp18wjby7+6phAMuFsFrCYtnRYBUdAYRj/4U7CqYEsBKDOeTrtFHg82Fj+khONlx0mFpgfXYhR4eb4XwVVgUDbg1Bf9FMv3OLTbxAA952Xu8aE9F+YU+eKLCFxg6rd9oTf/NiBiVGgQ+j11faQZjrr7Uz4EYJMo01PMVQhhjp07Or38aCqhLYM1SguU6GYDEvloAwjRjMJAoI9+s3ioq3xnEurVXPAEdzb5B90mHZukALd4URnDl3q0SY2aC1jMM2xLsV0d+ZNL49KVYIcxmYmHCbM2mtaLB6WTcDbIrnDgn6tX5rLHz9r7WeEBw+WnKHj7uVog/h3g63a2BYM0vDnBFB+bqtkWj7fBCUM8CGsA831NBtsEK06SaGxToWPh6o9N4KK3IUagIYmFl2wsIMRvf4kh5ox+PDIKoZYO3Ne1c/ngsupSSGhMHvlCM4ROygFkTwiRrVzm4MvCQt7kPrEU1Y0hwbnxUzQHMstKATdoMZK0LY8fHxDiC4He0ghANG9p3DyDPDC53KOTK9oM3p4zNyahlwd63D2/ABAczHVlYYaDr7EME6bi9tocyg6Js8LTvsi8Ufemf68HyYUga48Tzo5sAYLMePNgvAXgufpA0LNFxkggmSUbCtP1sI6ezElqYgS59hltIDqWNA0BALS+7RbY5FUdyR2OcbkRIQsEzMsfD4XT4XlegL2olAgOHU6kEQhQygIGKagIxyLY6D7i5YWqdbFY58oKNVIz2aMmZIKpId3fePRmWS3bEqY4BtMXTMcrrqWxwX+DR1sIttqkPI28OOIRKmH1V+7K2zHEZ1DLDGPvIV/Zo6NneoqUVKSNL7Rc9xnz5kSIr35rcNzQysjAEhK/BjCiHgjRUt6SX1KB8qSRvsQtnjv0RjncNb+qylOgbvtPh5POj7DlC8DMuNzcAhyxtzXzCZIc06H6WKAepzrlHaTShmC90TTZpwjXwEiiDFgEeRGlwRA6ystCadkTdmEiePBjZ4sMf+kToKD37mV1prUMXAfeiJJAbjI8oH8MBJ/JlLnXxFm5PY+WqqGGCDK9wSeA1TcWQh4zOLf1accSQOP91cKWLwHRxZL5axNpbt4alewifhOjIMwPIuKmRASl5cwZcFMn04/h1ODspdD4LDuWTaahicyx1LxXzlOOSPrlSuMVNWJJs0/0UFAxzhlmmsqD95bsDBSbbH+pIdRystMSUMZteZ/WLZYiPin1yT9UauSbEHkayZt5ioxvIMsLWW2gkECpSrwyNwKYTslUk4ZZUUiQoG85JqAB1WzhP+4IlLX4wBirCqhAEatnJdNxnn7e+gMZTZxXIbSSvZY1bAYJK6GvgwU+u8fhXrGUr4H3exbBLXq6QZ4PRxSU+ejHPvnyIbyW4BI9ETLZc8g0FyI8slCbu007LvFXfFE2JZJrn08gz2tVzfQjrlR86RWPyk9SpZBinqVYGoSAMHKHezatIM3Kxl8cYJ+Uje3CTHYFXvfY+SAv7cm2IGOLSXGdPWLLhOEXe2ZBn4YlH0VQTW9OImXJbBR5n5oycKdOVx+yXLIHv1onnCVzRiNk2KAfaM0n58rZJQa5IM/JfqGUFgbnKglMEu386vBglsfdsoZbCs865HJQKj8LlCBuT+WrPGC04ixAy7FIPcu0MaJOTOS5JjYEiMm58lsA2+q5BBvXdBqxFw6wYKGTjpC5mNFci0o5DB+4t5yiCgvO8KGXzkPSLQILkf5skxOLyce8AX+BYKGchtDnmOwBjnRyGD5YuNGkGAwVIhg/mLMpj/MVDK4K8tIIOXtIkqGSyyd1c2UmCdXGW/MH2pxQUusPFDpX+wqfOpCEVyvdQ9/IsUA/flptL47LqrkMH93Fzz5f4BLDkG3outMoHAxLKnkIEuu3v0CXJ9ASn8ixSDdl2bD9QJzgN31DHAlfcXcxQTdFeSwfblJlHAPfhWyiDfEdwmyfVK9+uf5BiMgrvBX0ZgrOspZdDOf/y0GZJ0YFaOQRLVZgu4NPFlIVkGp7L7tZ8kYA7iGZZl0H0xLwk8pLjiSjJ4tc046B30VDOYJN5b0FSBke7dCqk0A+ZyfL0Qg1mCUyfNQCu/db9+wfMmd+foZBngcPxlXEXYP3V/DkKegZHriGIjBJU2z52mBRlgE3uRBXiYSkwwXgoYDCj9fAkGJKW6FDDo5Tys+nTBg5gJm+zlGeCxQQWHzqqXtIOYKhikHiRuluA9fEkHMRUw0KDHWTV+myJeL5TYiythAIrQ+Cm19NP5KhigRaBKDp5VJ0R7S9tIqIZBm4rHqZsr4s6xxH9SwYDfuNLozdu4tTrFlVPEAOzNstEMDul2Ww0DPiBr8DI8Kmra8FYRA35dWmNbA/ZcqddNKGMAZnfeUCeBwMap1KvClDHgY+iGzqphn5B+bl4ZA55QI3do4eR3xhkDhQxg97LUnWYVCRqDrGaqjgFPa5X/aouahMAtXpkLggoZcJMwbZpdxAvnMtuoSgb8BtuGLb3hWCZ7rk8pAw3vNWvU5CK+6PBg3lsxA7wyvEHDaPQPDw+ap1oGTOZNgoBzBudHM/+qGZD2qjkQEMHs4cY55XpA+pemDJ+wIXw+3iajnIGA4Dy/i8Re6jOH06aeAYOwyvZNaxGCd/lf8myWqoABswlgGLdP1QT+yOk517VFVTDQ+MMi+yfu4uVP5i3iO05SPq6CgYavtD9xXwIxf2n+5wurYaCJF7dKPTUsLeIFRzdv4hUxECtbdPuEe8RI7yPX7d3XAFUx0IiFr7l2a1YFQgx4iafIi67VMQiMwq7WBSii4bPqkyKJVshAE6/afhZ9b7m8MCXAJ3LtQilWyUALHtmd9OuhQDqoeT8FJ/SqZRCY6Iz3rdWJeNu5eFoVMwBVwCdcL17FFAgZoQ0+lHgNpGoGLB4PHBa6NCqkQIi5oMUtQRC4agaQBn9e8tusiAIjwN8Lzu0WxYJXzwAaBH+HeZH8lqeUsBgNtLx00ioXeT0MWGRD/qbKyldLgcVm80fTp3rZiGtiAAnp6MJSun70pmORzFsnHum2NIEaGUBSFm8RdJH6umuxnLdt3gjoZigTXY0MILF+8JD51pPCAGG9iYjrVNIORCKrjwFvvocAg90qFR0E6tuiYdGDLa1SNTPgbdiZiQLMT0a7UJTwcdtw5yL8xc18MLdApLUy4Gma64soBl2ubetxzOILyz79BAHf3k0VuXkOA56s6QS1Senv4t3vttKTZIm2DP/98BuGmLuKAGhPY8ATbtnHFY3Ianp0fburD61Wq9/vt1rWUB/ZvnOc3nx22XDNUZORJzIIEm956yXNL0HLUZeJJzMI0m8PbXeyelD61YdrD3vKM6A9n0EkE23LsMen43R+nn2Kcn/NzvPpcT22DatXVeINYXCflV670+m0e3Uk2ygGSbmqIa2mMqhX/hj8MQD5Y/DHAOSPwR8DkD8GfwxAUkv6H78ix4TweEi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6" descr="data:image/png;base64,iVBORw0KGgoAAAANSUhEUgAAAQMAAADCCAMAAAB6zFdcAAAAjVBMVEX+/v7///8AAADx8fH6+vrg4OD29vbS0tLMzMza2tr7+/vz8/OoqKjt7e3l5eXJycmioqJsbGy8vLyamppaWlqTk5PExMQmJiY+Pj5KSkqurq5FRUUuLi6MjIx4eHhlZWWAgIA5OTlTU1McHBx6enqOjo6FhYVoaGgZGRkQEBBXV1czMzNJSUkkJCQLCwtvb1zsAAAPiklEQVR4nO2d6WKqOhCASRQRFRcQVNytdrP2/R/vZiYBEQGBBMR7Oj9ub3vI9mUymewaSRPt/ybpJf1j8DwG9YNuGgMWv7eZ/dh1QmgWA0L64y8KUieERjEgvTUN5B9lQDorLP57l/3HqA9CoxhsWdlXfo+QDaXOP8mAtBiCMSbtU7r9NxkMKT1j7MSg9PffZGAxPWhD9KQd/F8t0iAGGvkMTCFhHaT+bzJgpvDEGSwo9f5NBjale85gR+ng32QAHUMfDYJD6fGfZKCRmTAIZFRn59gsBhNKfWRgpnvL6nPTLAYupWtkoCUy4On3dKPLRe9oKvLULAbMP5xwo8gYDG9SgpRN/3TY01tZbF3f6EhlrFkMmBlYhp2jeU2JpTocT2m6vG2dUads5prFQKd0xhlMhWXgebScVbTEl+mEyXQWA3F+t/tlMtgsBuAt99AguDB8EjkchRowdW3TiubFWE/vOLSKZrJZDNqhgzAWloEQT1iA74Eepg8/dH+zoonyufGHRbLZKAY4YhgGDsIU8qAvsVhLvxOmzP6nb0/ilnFydMcDJj6XbpFUn8EgNU5yprR7dRCItsMSHvUbAINFWPavreObQ8lc1syAx2DpI38wfj9uNpudM/A9fRikORGzqdgqiInzq8fWlREh9iEo/7fTbSuplRoZQNi2MdjMk9rweTMwWIneKXVDB8HFVqBHCLRc8fneNVSUvl4GLFxvtI47ODFZOuvQSRKfDiIELN4y6HxgKSu/yFv1DEAB7G2ksPPD1nWcMRPHcSaLGzSX0EFg2nH1FUnvnf+7O1RZfpG9ihncAaBb3+jH4myNxpPA5eEdA9T5R0QJfP6PH6W8oGcz6NtJTu7vdmxeIxMgeI83DhyE9RVB/zsM+Ya9v0oOVTMgbc8eOK572nz//CzfbkFM7E40Pojc++BTScSOTCSRbozg285rq8NQvR7chO21ra7nbpZfQWmmdi8aI/uk77QIFHtwbQeDJAM69VuKMFTPICk57xApzNEkMQz8Z/i7m4QA5OB3JPMTzVRdDCBWYxIvy9zWUqNFnwFkNV8cFvPPWNCJIU+hXgasixgkD3ROVnLEuPb4ubF14RKSjhGbSJiNOy80j8S8nPc0tWaKPeolBOlNFmK8GMlvO3CYf/mPXaFhYkK+6mLAxoCxRrCfnAa2Z5imaRjdkWcnLLcTK8kfYH8ZHjGKb+E6bk2puqmHASMQ9ZN+N77eyxNzWnJMp5Do0vR545qWp1APA1ZvUR1YmzIKFcZp4ujLJyPeMrZlW0QtDEgnYgdWvlYqkqS8j7FrYDS4mTz2mzqneuPjfNllASSkzxoYDDL2/ZDCuOSQrloGLHtnyB3v2d10R+BhLlvMdBr67VICIdjGYABh4KzbymjevLKYDrv4kMOVXrKahv7kOr6eT8ZGmA8Cy7O4FkGIzaedtKJpVMuA1Q7my9FhtLQpR8By4gsJYAD9vsgKrNjzpVrhVf+OitZTlQwIzgLQH2sIPwapQTOiJOa1S/1a7aM0DmK4BbuXAghD7CKOzVlfIMMV77x0+DG6C5gjaiLmDb7HRrC2MjQGYT+7w8bF4zf5wgPOtcyGxbS1KgaEK+lPiwyDeoqlq5m+sz1ceHEW07Vj3mNqgUGdR9LledDHYmb2u4tcuGHkIQ4cfIG6qooBIUfRWfXDWoqkadm7c7yNTyNT6NciQ6d3SvKWHT4JcfYCCBaHwLviSX4IVTEgHaioL+YQtmc3WsAi6Hm7+BCYRk0mKPT6+gsYhIQt3Cwij7eUFaMAazIzsZ2P6BD9ObfDVBED3kS/YUgA+fSuihydX/2cOgPDHHawfzuG3+jQD17CvXmwDk9byYOJ4QYjmhs43bYIp18wjby7+6phAMuFsFrCYtnRYBUdAYRj/4U7CqYEsBKDOeTrtFHg82Fj+khONlx0mFpgfXYhR4eb4XwVVgUDbg1Bf9FMv3OLTbxAA952Xu8aE9F+YU+eKLCFxg6rd9oTf/NiBiVGgQ+j11faQZjrr7Uz4EYJMo01PMVQhhjp07Or38aCqhLYM1SguU6GYDEvloAwjRjMJAoI9+s3ioq3xnEurVXPAEdzb5B90mHZukALd4URnDl3q0SY2aC1jMM2xLsV0d+ZNL49KVYIcxmYmHCbM2mtaLB6WTcDbIrnDgn6tX5rLHz9r7WeEBw+WnKHj7uVog/h3g63a2BYM0vDnBFB+bqtkWj7fBCUM8CGsA831NBtsEK06SaGxToWPh6o9N4KK3IUagIYmFl2wsIMRvf4kh5ox+PDIKoZYO3Ne1c/ngsupSSGhMHvlCM4ROygFkTwiRrVzm4MvCQt7kPrEU1Y0hwbnxUzQHMstKATdoMZK0LY8fHxDiC4He0ghANG9p3DyDPDC53KOTK9oM3p4zNyahlwd63D2/ABAczHVlYYaDr7EME6bi9tocyg6Js8LTvsi8Ufemf68HyYUga48Tzo5sAYLMePNgvAXgufpA0LNFxkggmSUbCtP1sI6ezElqYgS59hltIDqWNA0BALS+7RbY5FUdyR2OcbkRIQsEzMsfD4XT4XlegL2olAgOHU6kEQhQygIGKagIxyLY6D7i5YWqdbFY58oKNVIz2aMmZIKpId3fePRmWS3bEqY4BtMXTMcrrqWxwX+DR1sIttqkPI28OOIRKmH1V+7K2zHEZ1DLDGPvIV/Zo6NneoqUVKSNL7Rc9xnz5kSIr35rcNzQysjAEhK/BjCiHgjRUt6SX1KB8qSRvsQtnjv0RjncNb+qylOgbvtPh5POj7DlC8DMuNzcAhyxtzXzCZIc06H6WKAepzrlHaTShmC90TTZpwjXwEiiDFgEeRGlwRA6ystCadkTdmEiePBjZ4sMf+kToKD37mV1prUMXAfeiJJAbjI8oH8MBJ/JlLnXxFm5PY+WqqGGCDK9wSeA1TcWQh4zOLf1accSQOP91cKWLwHRxZL5axNpbt4alewifhOjIMwPIuKmRASl5cwZcFMn04/h1ODspdD4LDuWTaahicyx1LxXzlOOSPrlSuMVNWJJs0/0UFAxzhlmmsqD95bsDBSbbH+pIdRystMSUMZteZ/WLZYiPin1yT9UauSbEHkayZt5ioxvIMsLWW2gkECpSrwyNwKYTslUk4ZZUUiQoG85JqAB1WzhP+4IlLX4wBirCqhAEatnJdNxnn7e+gMZTZxXIbSSvZY1bAYJK6GvgwU+u8fhXrGUr4H3exbBLXq6QZ4PRxSU+ejHPvnyIbyW4BI9ETLZc8g0FyI8slCbu007LvFXfFE2JZJrn08gz2tVzfQjrlR86RWPyk9SpZBinqVYGoSAMHKHezatIM3Kxl8cYJ+Uje3CTHYFXvfY+SAv7cm2IGOLSXGdPWLLhOEXe2ZBn4YlH0VQTW9OImXJbBR5n5oycKdOVx+yXLIHv1onnCVzRiNk2KAfaM0n58rZJQa5IM/JfqGUFgbnKglMEu386vBglsfdsoZbCs865HJQKj8LlCBuT+WrPGC04ixAy7FIPcu0MaJOTOS5JjYEiMm58lsA2+q5BBvXdBqxFw6wYKGTjpC5mNFci0o5DB+4t5yiCgvO8KGXzkPSLQILkf5skxOLyce8AX+BYKGchtDnmOwBjnRyGD5YuNGkGAwVIhg/mLMpj/MVDK4K8tIIOXtIkqGSyyd1c2UmCdXGW/MH2pxQUusPFDpX+wqfOpCEVyvdQ9/IsUA/flptL47LqrkMH93Fzz5f4BLDkG3outMoHAxLKnkIEuu3v0CXJ9ASn8ixSDdl2bD9QJzgN31DHAlfcXcxQTdFeSwfblJlHAPfhWyiDfEdwmyfVK9+uf5BiMgrvBX0ZgrOspZdDOf/y0GZJ0YFaOQRLVZgu4NPFlIVkGp7L7tZ8kYA7iGZZl0H0xLwk8pLjiSjJ4tc046B30VDOYJN5b0FSBke7dCqk0A+ZyfL0Qg1mCUyfNQCu/db9+wfMmd+foZBngcPxlXEXYP3V/DkKegZHriGIjBJU2z52mBRlgE3uRBXiYSkwwXgoYDCj9fAkGJKW6FDDo5Tys+nTBg5gJm+zlGeCxQQWHzqqXtIOYKhikHiRuluA9fEkHMRUw0KDHWTV+myJeL5TYiythAIrQ+Cm19NP5KhigRaBKDp5VJ0R7S9tIqIZBm4rHqZsr4s6xxH9SwYDfuNLozdu4tTrFlVPEAOzNstEMDul2Ww0DPiBr8DI8Kmra8FYRA35dWmNbA/ZcqddNKGMAZnfeUCeBwMap1KvClDHgY+iGzqphn5B+bl4ZA55QI3do4eR3xhkDhQxg97LUnWYVCRqDrGaqjgFPa5X/aouahMAtXpkLggoZcJMwbZpdxAvnMtuoSgb8BtuGLb3hWCZ7rk8pAw3vNWvU5CK+6PBg3lsxA7wyvEHDaPQPDw+ap1oGTOZNgoBzBudHM/+qGZD2qjkQEMHs4cY55XpA+pemDJ+wIXw+3iajnIGA4Dy/i8Re6jOH06aeAYOwyvZNaxGCd/lf8myWqoABswlgGLdP1QT+yOk517VFVTDQ+MMi+yfu4uVP5i3iO05SPq6CgYavtD9xXwIxf2n+5wurYaCJF7dKPTUsLeIFRzdv4hUxECtbdPuEe8RI7yPX7d3XAFUx0IiFr7l2a1YFQgx4iafIi67VMQiMwq7WBSii4bPqkyKJVshAE6/afhZ9b7m8MCXAJ3LtQilWyUALHtmd9OuhQDqoeT8FJ/SqZRCY6Iz3rdWJeNu5eFoVMwBVwCdcL17FFAgZoQ0+lHgNpGoGLB4PHBa6NCqkQIi5oMUtQRC4agaQBn9e8tusiAIjwN8Lzu0WxYJXzwAaBH+HeZH8lqeUsBgNtLx00ioXeT0MWGRD/qbKyldLgcVm80fTp3rZiGtiAAnp6MJSun70pmORzFsnHum2NIEaGUBSFm8RdJH6umuxnLdt3gjoZigTXY0MILF+8JD51pPCAGG9iYjrVNIORCKrjwFvvocAg90qFR0E6tuiYdGDLa1SNTPgbdiZiQLMT0a7UJTwcdtw5yL8xc18MLdApLUy4Gma64soBl2ubetxzOILyz79BAHf3k0VuXkOA56s6QS1Senv4t3vttKTZIm2DP/98BuGmLuKAGhPY8ATbtnHFY3Ianp0fburD61Wq9/vt1rWUB/ZvnOc3nx22XDNUZORJzIIEm956yXNL0HLUZeJJzMI0m8PbXeyelD61YdrD3vKM6A9n0EkE23LsMen43R+nn2Kcn/NzvPpcT22DatXVeINYXCflV670+m0e3Uk2ygGSbmqIa2mMqhX/hj8MQD5Y/DHAOSPwR8DkD8GfwxAUkv6H78ix4TweEiW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9" descr="data:image/jpeg;base64,/9j/4AAQSkZJRgABAQAAAQABAAD/2wCEAAkGBw8MDQ0MDA8NDQwODQ0PDg0NDw8ODg0OFREWFxQUFBUYHCghGBomGxYVITEhJyorMC4vFx8zOD8sNygwMCsBCgoKDQwMDwwMDywZFBksKzcsKysrKyw3KysrKysrKysrKysrKysrKysrKysrKysrKysrKysrKysrKysrKysrK//AABEIANkA6AMBIgACEQEDEQH/xAAcAAEAAgIDAQAAAAAAAAAAAAAABQcDBgECBAj/xABLEAABAwMCAwUEBwQGBQ0AAAABAAIDBAURBiESMUEHE1FhcRQiMoEVI0JigpGhM1JysQhDc6Ky8DSSs8LSFhckNURTY3SDo7TD0f/EABQBAQAAAAAAAAAAAAAAAAAAAAD/xAAUEQEAAAAAAAAAAAAAAAAAAAAA/9oADAMBAAIRAxEAPwC8UREBERAREQEREBERAREQEREBV/2o32ra+istpf3dyuL3ES8XAYYGAuJ4t+EkgjODs1ysBVdI3v8AXjOL/stp4meWQ4f/AHOQRUty1ZYIHVNb7LcKKIAyukkY58bc4+IcDuZHR3NWRofUJvFuhuDofZzKZR3fH3g9yRzMh2BkEtPRV/2tXaWpZV2qE5kqLlabfGwnA4nR+0F3zdJECrPsVrjt9JTUUP7OnhZE09XcI3cfMnJPqg96IiAiIgIiICIiAiIgIiICIiAiIgIiICIiAiIgIsc07IxxSPYxvi9waP1Wg6h7V6OnkNLbY5bvWkkNjpAXRcXhxgHi/AHfJBYS6SStYMvc1o8XEAfqqo+jdV3rL6mpisdK4bQw7TAfgJdnHi9voFrsWj9OOlxcdQuq6jPC9/exRtJHQueHkDP3kF7x1DHnDHscfBrgT+iqHVNy9h1xbpS7DJaamp5P4ZnSxgH8fAfkpCm7GrHURtmpZ6pzXDMc8FTFI3yc1waQVX/aZoitsj4672matpg5jYqqVznT072kujY/JO2RsRtnIwNsh7O0lslPqqWoBcY4H264luTwhkYgY92OWfc/RfQwORkbg7jzVE9sFJJVXK31NLsa6zVOwHFxsihllc3Hm1+M9Nj0UlpHs6berfSV1wutzqWVEQd7O2XhjjwS0s98uyAQR05dEFxCRuccTc+GRld1WNw7KdOUMDpqwPhiYBxTz1b2AH8wCT4Y36KvKe61ra4xaQqL1VUrcAtnHfRB2fB44WMx1eGn9EH0iip6bUepqcA1tTpyhdjPdVlRFHIfLDXnf5r0WDtfDKhtHem0bOIgNr7dOyopN+ReA4lg88nHUAboLZRdY3h7WuaQ5rgC1zTkOBGQQeoXZAREQEREBERAREQEREBERBwvFeLtT2+B9VWSsggZ8T3559AAN3E9AMkrxXzVtutu1bWU8DwM9254dLj+zbl36Knq223TW1b7SxrqOzxuc2lkqA4MEefjZHsZJHDckbDlnbcJK/8AbkS4x2qjByeFk1WTl55DhhZv6ZdnyUTca3WVwiEnd1sMDxkMpY4qV2PTPej5lWro/s/t9mAdBH31Vj3qufD5t+fDthg8gPXK2pB8n/Rfczl2o4LzCwkA1AZl4OepnaQ4b9HfIqwtL6OgefbtI30iqbGWviqo4y5zCQeGRnCC1uWjmw5xsrtc0OBDgCCMEHcELTL/ANmVtrHd/Tsdba1pLo6u3n2d7X+Ja3Y+ux80ERF2g19pcItTW98MWcC5UIMtK7fALmjPD+efuqYuGmbJqWA1MbaeV0nKtoy1lQ1+PtuHMj914PooGpv1408O7vkLbzaD7puNPGBNGw/9/HyI9cfxEnCyt0RSVbW3jSlabbNIMh1N71HNj7EkJ+HHLhxgH7OUFf1em7lpi5xRU9eKSGpc4U1a/ibSTvHKOobhzWu83Ajr44l9d62mqbXWWa90j6G6j2d8TmgupqngmYSWkZxlodvlzfMclPagvM0tFUWjVVvmY58bu5uNuifU0skjd43tAyWPzjY8988IOFpU1wnvVit1nkbxXaC8R0jBIPr205p3kPcCOIBoPCfKMEoN1MQni0rNIMmLT9zmecfZ9ggYf9ooPQXaCaKyUNrt9PJcLw41AZTta7u4mGZzmvkcOmHZwD6lq3rXrYrVp2biDDNDbTboZce/9c1kTg08wDwtcf4B4KD7J7NXQWuHuKeloDUgyyXGXE9VPE9xdFwRAAABhGC923PhOUHEGg5KniuusK3vzDGZjRMfwUtJHuTxFvMYGMNxnHNyx0ltuOomNFE7/k/psbU8VOwRVVbH++WtxwtPTfG/J3NZIHUl3uZsdN7RPTUsrqi9VdV70lwlgfwxwOcebO8JPCAG4YQ0AK1gABgbAbADkAgr2i7GbLEPrI6mof8AaklqJGucfSPhCV/Y3ZpWObDHUUzyDwyR1EsnC7Gx4ZCQfRWGiChrLqq4aOqHWq6xPqqDc07mEAtZn44C7ZzTneMkcJ8OtqaZ13bLvhtHUs77rTTZhnB8mu+L1bkKXu9nprhF3FbBFUxZzwStDg0+LeoPmFD6l0HbbqCaqna2fAxVQfVVLSOR4x8RH3soNmRVuY73p0F4e+/2hgy5khDblSxjmWu/rQB05nH2Qtz03qKku1O2qoZWyxnAcOT4n4zwPbza7/I2QSqIiAiIgIiICItd1vq+msdKaioPHK/ibT07TiSokA5DwaNsu6epAIezUmo6S005qa6URM5MaPeklf8AusaN3H+XXAVZMv191W5zLY02i0Elrqx2e9kaDggPG5d5MwBjBcvJpDSdXqipF7v7nGjJzTUu7Gyx5yAwfYh5b838+W5uqCFkTGxxtayNjQ1jGANaxoGAABsAg1HSnZrbbXiQRCrq88TqurAlkL+pa07M5ncDPiStxXKICIiAuFyoDUmsrdacNrqmOKQjLYWh0szs8vq2AkDzOyCde0OBa4AtIIIIyCDzBCra9aTqbHLLdNOSwwU+HSV1rqX93RytAyXRk7Rn5gDxA90ztNqG43EZt9vdSwHOKu7ExE+bKZh43ficwLQNU3WoaR9KzUcLwQcXWVlSWHxitlJxtyDuDK55G+4Qb7pbtApbhb3XKoa+3QxkNe+rLWwufjlFJt3g6cgc7YUlp+moqmR95poX9/VtA9oqI5WTGJoDWhjZBlkZDQ7AABzlVLp6uZWTtqae33XU9bGfq6qvMVHb4CMfsGHijjG3I9R0Vi3PUlztsEddcKGnNIH/APS20U8k89HCRtKQ5gDwD8QHIb7jOAyXiip9VWieAccOZpo2l4HHT1UErme8AeWWnbO7XdCpZ18paKCMV9VQUr2sa1ze/YyMOA3aziIJHyWrWW5Q0V5xDIyS16haaujlYfq217GgTM8uNvC7ffiGFCab0Ba4L9c6OrpY5vcirbeyUkxilkc4SN7vkeB+GjOdiEHTUV90XPK907YJJi8yOmo4KmJ7pMkl3eRBvE4nfOVERXqwhwNvv17trtw1jzUz048Msc05/NXRS2SjgAbDS0sTRybHBEwD5ALLVW2nnjMM0EEsRGDHJEx7CPDhIwgrqzaoukMbpo5qHU9DGB3klBiC5Rt6l0A2PT3RuVueltW0N5jMlDMHuZjvYH+5PCfvsO49eXmtcu/ZNbpX+0W909pqxksnoZHMa0/wZ2Hk0tVV6xst7sVa26TSl7wWtbdKZjGNkPINna0D3jsDxg8Wwy7GwfSaLSOzTX8d9hMcobDcYWgzQg+7I3l3sWfs55jm0kDfIJ3dAVc6q0dUUFS++ac+rrN3VdvH7C4Mzl2G9H8zgcycjB52MiCB0bqmC9UgqqfLHtPBPTvP1tNMObHD+R6j8lPKrdYwO03dY9RUrT9H1bmwXeBmcAuPuzhvLOf12/rCrOp52SxslicHxyMa9j2nLXscMgjyIKDIiIgLhcog8F8u0FupZqyqdwQQsLnHqega0dXE4AHUkKoNIWOfV1wffbu3FujeWUtKclkgaTiMeLGn4j9p2RyyBl1NVSavvTLPSPc200Dy+rnbykkaS17gfzYz8btwrioqSOmijp4GNihiY1kcbBhrGAYACDK1oaAAAAAAANgAOgXZEQFwuVwg5Xju10p6GB9TVyxwQMHvSSHA8gPEnoBuVg1JfILVRzV1USIom54W4L5HnZrGDq4nYf8A4qj03aqvWdabnduOOz08hFPRtJEcjhzY07ZA245OZOWjGMNDZYdQXTUpc2zZtdpDix90nZmpqMHBFNHyHqfzBGF2no7FpCP2uo4qi4ScTmzTkVFwqX9S3OzB4u2HiSsupdbOilFk03Ttq7i1ojPdtApLcwbe+R7oI2GNgOu/ulpLszZBN9JXqT6Uur3B5fLl8ED+nA0/ER0JAAwOENQQ9Ky/6pzK+Z9hs7x9WyIOFVO3oc7OIPjloPQOG62PT/ZVaKDDzAa2bPEZq0iYl3PPBgM+eMreEQdWMDQGtAa0AANAwAPABHNDgQQCCCCDuCPArsiCktQ2kWWuNqkeYrJdZO9t04zmz3NrmljmH7LQ/hyP3T912ZW6X94qdPXWVvdVkFfNZrpCMACSUAH8GW963ycFtXapYBc7NVxBvFNCw1MHj3sYJwP4m8TfxKt7rfPpDRsdd7praKto2zyYHHJLC5rI3vPMkxvYfmUF7Iukbw9rXDk5ocPQjIXdAWGqpo543wzMZLFI0sfHI0OY9p5hwOxCzIg+bda2KbSd4p6ygLvZ3PM1I5xJwBtLTvPUYdjza4dQV9B2O6R3Ckp62HPdVELJWg828Q3afMHIPotc7WrGLhZasAAzUzfa4TjJDogS4D1Zxt+aiuwSrMtj4CciCsqYm8/dB4Zcf+5n5oLHREQeO722Kupp6OobxQzxPjkHXhcOYPQjmD0IVe9klzlo5qzTFc4mot73OpXn+tpSc7eQ4muA8H4+yrOVWdsFJJb6m3ampR9ZRTMhqmt5ywOOGg+W72f+qPBBaaLBQ1cdTDFUQuD4po2SxuHJzHNBafyKIM60btd1WbVbXRwOxXVvFBThvxsB/aSAeIBAH3nNW8OIAJJAABJJ2ACpHTTzqrVElxfl1utoa6Bh+EgOIgyPFzg6Q/wgdEG/9l2kxZbbHG9oFZOGzVR6h5Hux58GDb14j1W4IiAiIgLhFrvaDqL6ItdTWNI74NEdODg5qH+6zbqBu4+TSgrPXVRJqi/w2GleRRUTnGolYdg9uBPJ6tBEbfvF3Qqbvl6lqpGaX0sBE2BjYqyvjyIqGEbFjHD7exyeecgb5Ldf7PrDVfRxp6NxiuN3aJ6yvcSXUFrLiIyDzMsp7xzR1BJJHCCrc0rpuls9KyjomcLBgve7eSaTGC956k/kOQwEGHR2k6WyUraakb7xwZp3Ad7USfvOPhucDkFPIiAiIgIiIOCM7Hkea+X3j2Sh1Xa8ngiqqXgaeQ7qvMRIHmCz8gvqFfM2v2d3ctTAYDXS0bT5mSSKX/ccUH0RpyUyUFDIeb6OmccnJyYmnmpFQuijm0Wsnc/R1Fuf7FqmkBERBhrIBNFLC74ZI3sPo5pB/mq77BKGSmtNTHKOF30nUjHmyOKJ396NyspY4oWRgiNrWAuc8hjQ0F7iS5xx1JJJPmgyIiICidWWkXG3VlE7H19PI1hO/DJjMbvk4NPyUsiCuuwm6uqbKIJM95RVEtPg8xGQJGj5cZb+FF4OzRvsWotS23k10rKqNu2zXOLtvQTsHyCIJ7thvn0fZajhOJqvFJFjYjvAeM+WIw/fxwsPYtYvYbLBI5uJq0+1P8eBwAiHp3YafVxWn9tUjrlebRY4ycExmTHR1RIGZ/Cxjj6OV0wxtja1jAGsY0NaByDQMAIO6IiAiIgKl/6QFVJUz2uzwAySyudN3Q5ukee6hHlzlV0KtIrSa3WlRVSDMNsoKbg/tpWu4NvR8p9QEG76ctAoaZkTi187g11RM1oYJZgxrcgdGgNa1o6Na0dFKIiAiIgIiICIiAvmjXlaJ469rRxVFXqeuaMD3nxUsLIom7ec+w8yvpdfNPZ3b33TUUTX+/BT1lZXvH2RiTIPzkEPyCD6JstGaWkpaYkEwU0EJIGASxgbkfkvaiICIiAiIgIiICIiCq6iT2TXkPQV9s4T5kNeR/8AHCLzdoIMer9OytwC9sUfnjvpA7PykP6og8OmG/SWubhUn3mUXtHCegdGxlMB+rz8ldap7sFYJ6m+153M1SwDxAc+WQn58bfyVwoCIiAiIgLzw0kcckszWgSTFhkd1dwN4W/kF6EQEREBERAREQEREHCqvsNtHsjr0J4yyujrvZ5MkECNreJob6lzjnqOFWqscUDGF7mMYx0juKQtaGmR2AMuI5nAAyfBBkREQEREBERARcLlAREQVNr53Fq/TjADlreM+hfJ/wABRYtQHvteWtg37mkbxeWIqqT/AHguUHT+jn/o1z/8zB/sirgVT9g8Qhdfabk6G4BnDyIa3jYNunwn8lbCAiIgIiICIiAiIgIiICIiAiIgIiICIiAiIgIiICIiAiLx3ivbR0tTVyfBTwSzO8wxhdj9EFUaSk+kNb3SqGTHSxTxNPRrmd1BgepEp/NFk/o90T3xXO5S7yVFQyLiPVzQZJCPV0v6IgzaOf7BrG90J91lbH7SzpxP92Xbx/azf6pVsqn+1/itV4s2oIweBju4nIHNrCSR6ujkmH4QrdhlbIxsjCHMe1rmOG4c0jII+SDuiIgIiICIiAiIgIiICIiAiIgIiICIiAiIgIiICIiAq07er4KW0ija7EtdKGEDn3EZD5D6Z4G/jVlqjLgTqjVzIG+9b7a7DzzaWQvzJ/ry4Z5tblBZvZvZjbrPQ0z28MvciWYHmJpTxvB8wXY+S5WyoggNdaebd7bU0RwJHM44HHkyoZvGfTOx8iVqnYfqJ1TQyWupy2rtju64H7P9nyQwHzYQ5h/hb4qylTvaLbZ9P3aLVFvZxU8jmsr4hsMuIa7i8A8cO/R7QeqC4kXis10hr6aGspXiSCZgex3I+YI6EHII6EFe1AREQEREBERAREQEREBERAREQEREBERAREQEXCxVlVHTxSTzPbHDExz5JHHDWMaMkk+iDUe1fVYs9rkdG7hrKkOgpsH3muI9+X8Dd/XhHVefsf0j9EW0STM4a2s4ZZgfiijx9VF8gckfvOctV0xTSatvb71VMcLTQP7ujhf8Mj2nLQR+T3efA3cBXMgIiICw1dNHPHJDMxskUrHMkjeMtexwwQR4YWZEFPRGfRFaWuEk+mqyXIeMvfQzHx/L8QGR7wwbcpamOeNk0L2yRSNa+ORhDmPYRkEEcwsdxoYquGSmqY2ywStLJI3jLXNP+efRVW4VuipSWtmr9NSyEkD3p7c5x3+X5NP3XH3gt1F4bLd6e407KqjlZPA8bPbzB6tcDu1w6g7he5AREQEREBERAREQEREBERAREQEREBEXDnBoJJAABJJOAB1JQCqc1deJtV14sFpcRbYXtdX1rd43hruh6tBGGj7Thn4W5XfVurqnUVS6w6d96neC2tr8ERmInDgHdI8ZGeb+TdtzYmjdLU9lpGUlMMnZ005AEk8uN3O8B0A6BB77LaoLfTQ0dKwRwQs4WN6nqXOPVxJJJ6kle5EQEREBERAXWSNr2uY8BzHAtc1wDmuaRggg8wuyIKqvmgKy0zvuelZDE4nintj3ZhlHgwHYj7pIx9kjkpXSHalS1r/Y7i02y5NdwPgqMsjfJyw1zgOFx/ddg77cXNWAtc1domgvTMVkX1oGGVMWGVEf4se8PuuBHkg2NFUDLPqPTP8A1fIL1bGnameCZ42Do1ueIeXAXD7qm7B2v22pd3FcJbXVNOHx1QPdh3Ud5j3fxBqCxEWKmqY5mNkheyWNwy2SNzXscPIjYrKgIiICIiAiIgIiICIiAijb1f6O3M7yuqYaZp+HvHgOf/C3m4+QBVYXvtfmq5fYtOUctRO7IE8sbnHGccTIRvjf4nkAdQgs3UOoaS1QGorpmQx7hoO75XfusYN3H0VS1NzuutpXU1C19usbXcM0z9zLjo8g/WH/AMNpwPtHkpDT/ZVUV04uOp6h9TOcH2QP4hjnwyPGwb9xmB5nkrYpaaOCNkMLGRRRtDWRxtDGMaOQAGwCCM0rpmls9M2lo2cLdjJK7Blnf+/I7G5/QchhTKIgIiICIiAiIgIiICIiAo272Cirxitpaap8DNEx7m+jiMj5KSRBoE/ZNb2ZNumuFredyaKrlAJ8w8nP5rxTaO1HTZ9g1AZhvwsrYGk46AvcJM+uFZi4QVY+u1nSfFS22vaOboy0OI9O8Z/JYXdo1/p9qnTs7iOZhFQW/m1jx49VbSIKoj7XasECXT9xaeoYZnEeGAYQs/8Az1Uke1Vb7rTeJfDHhvrxPB/RWgsVT8JQaFT9s1jk+KeeI+D6aUn+4Cva/tWsTRn27Pk2nqify7taf2mfspvn/Iqkwg+k5e2GyN5VEz/JlLUD/E0KMq+3O1s/ZQ103nwQxt/vPz+i+f1Yelvipv7A/wCBBsU3bfVVJLLba+N32S6SSpd8442D/EsAfrK8nYSW+B48GUDWj55mVv6d/wBHapNBUVl7EozJ7ReKyWrlO72QlzA4+D5XEvcPThVnWWx0lui7mhp4qePbIjbguPi53Nx8ySpBEBERAREQEQIgIiI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11" name="10 Triángulo rectángulo"/>
          <p:cNvSpPr/>
          <p:nvPr/>
        </p:nvSpPr>
        <p:spPr>
          <a:xfrm>
            <a:off x="971600" y="2060848"/>
            <a:ext cx="1006813" cy="1002366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Triángulo rectángulo"/>
          <p:cNvSpPr/>
          <p:nvPr/>
        </p:nvSpPr>
        <p:spPr>
          <a:xfrm>
            <a:off x="2699792" y="2564816"/>
            <a:ext cx="1006813" cy="1002366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2268393" y="4596635"/>
            <a:ext cx="1006813" cy="10023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3995936" y="3789040"/>
            <a:ext cx="1006813" cy="10023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Pentágono regular"/>
          <p:cNvSpPr/>
          <p:nvPr/>
        </p:nvSpPr>
        <p:spPr>
          <a:xfrm>
            <a:off x="4690356" y="2204864"/>
            <a:ext cx="1006813" cy="1002366"/>
          </a:xfrm>
          <a:prstGeom prst="pent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Pentágono regular"/>
          <p:cNvSpPr/>
          <p:nvPr/>
        </p:nvSpPr>
        <p:spPr>
          <a:xfrm>
            <a:off x="7130410" y="2204864"/>
            <a:ext cx="1006813" cy="1002366"/>
          </a:xfrm>
          <a:prstGeom prst="pent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Acorde"/>
          <p:cNvSpPr/>
          <p:nvPr/>
        </p:nvSpPr>
        <p:spPr>
          <a:xfrm>
            <a:off x="5292080" y="4940974"/>
            <a:ext cx="1006813" cy="1002366"/>
          </a:xfrm>
          <a:prstGeom prst="chor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Acorde"/>
          <p:cNvSpPr/>
          <p:nvPr/>
        </p:nvSpPr>
        <p:spPr>
          <a:xfrm>
            <a:off x="7355057" y="4091008"/>
            <a:ext cx="1006813" cy="1002366"/>
          </a:xfrm>
          <a:prstGeom prst="chor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Elipse"/>
          <p:cNvSpPr/>
          <p:nvPr/>
        </p:nvSpPr>
        <p:spPr>
          <a:xfrm>
            <a:off x="935001" y="3938608"/>
            <a:ext cx="1006813" cy="100236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orma en L"/>
          <p:cNvSpPr/>
          <p:nvPr/>
        </p:nvSpPr>
        <p:spPr>
          <a:xfrm>
            <a:off x="5868144" y="3437425"/>
            <a:ext cx="1006813" cy="1002366"/>
          </a:xfrm>
          <a:prstGeom prst="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Corazón"/>
          <p:cNvSpPr/>
          <p:nvPr/>
        </p:nvSpPr>
        <p:spPr>
          <a:xfrm rot="1226886">
            <a:off x="3738513" y="5152085"/>
            <a:ext cx="1006813" cy="1002366"/>
          </a:xfrm>
          <a:prstGeom prst="hear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2099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37927" y="1395099"/>
            <a:ext cx="6497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Rodea con un círculo la figura rellena igual al modelo: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4" descr="data:image/png;base64,iVBORw0KGgoAAAANSUhEUgAAAQMAAADCCAMAAAB6zFdcAAAAjVBMVEX+/v7///8AAADx8fH6+vrg4OD29vbS0tLMzMza2tr7+/vz8/OoqKjt7e3l5eXJycmioqJsbGy8vLyamppaWlqTk5PExMQmJiY+Pj5KSkqurq5FRUUuLi6MjIx4eHhlZWWAgIA5OTlTU1McHBx6enqOjo6FhYVoaGgZGRkQEBBXV1czMzNJSUkkJCQLCwtvb1zsAAAPiklEQVR4nO2d6WKqOhCASRQRFRcQVNytdrP2/R/vZiYBEQGBBMR7Oj9ub3vI9mUymewaSRPt/ybpJf1j8DwG9YNuGgMWv7eZ/dh1QmgWA0L64y8KUieERjEgvTUN5B9lQDorLP57l/3HqA9CoxhsWdlXfo+QDaXOP8mAtBiCMSbtU7r9NxkMKT1j7MSg9PffZGAxPWhD9KQd/F8t0iAGGvkMTCFhHaT+bzJgpvDEGSwo9f5NBjale85gR+ng32QAHUMfDYJD6fGfZKCRmTAIZFRn59gsBhNKfWRgpnvL6nPTLAYupWtkoCUy4On3dKPLRe9oKvLULAbMP5xwo8gYDG9SgpRN/3TY01tZbF3f6EhlrFkMmBlYhp2jeU2JpTocT2m6vG2dUads5prFQKd0xhlMhWXgebScVbTEl+mEyXQWA3F+t/tlMtgsBuAt99AguDB8EjkchRowdW3TiubFWE/vOLSKZrJZDNqhgzAWloEQT1iA74Eepg8/dH+zoonyufGHRbLZKAY4YhgGDsIU8qAvsVhLvxOmzP6nb0/ilnFydMcDJj6XbpFUn8EgNU5yprR7dRCItsMSHvUbAINFWPavreObQ8lc1syAx2DpI38wfj9uNpudM/A9fRikORGzqdgqiInzq8fWlREh9iEo/7fTbSuplRoZQNi2MdjMk9rweTMwWIneKXVDB8HFVqBHCLRc8fneNVSUvl4GLFxvtI47ODFZOuvQSRKfDiIELN4y6HxgKSu/yFv1DEAB7G2ksPPD1nWcMRPHcSaLGzSX0EFg2nH1FUnvnf+7O1RZfpG9ihncAaBb3+jH4myNxpPA5eEdA9T5R0QJfP6PH6W8oGcz6NtJTu7vdmxeIxMgeI83DhyE9RVB/zsM+Ya9v0oOVTMgbc8eOK572nz//CzfbkFM7E40Pojc++BTScSOTCSRbozg285rq8NQvR7chO21ra7nbpZfQWmmdi8aI/uk77QIFHtwbQeDJAM69VuKMFTPICk57xApzNEkMQz8Z/i7m4QA5OB3JPMTzVRdDCBWYxIvy9zWUqNFnwFkNV8cFvPPWNCJIU+hXgasixgkD3ROVnLEuPb4ubF14RKSjhGbSJiNOy80j8S8nPc0tWaKPeolBOlNFmK8GMlvO3CYf/mPXaFhYkK+6mLAxoCxRrCfnAa2Z5imaRjdkWcnLLcTK8kfYH8ZHjGKb+E6bk2puqmHASMQ9ZN+N77eyxNzWnJMp5Do0vR545qWp1APA1ZvUR1YmzIKFcZp4ujLJyPeMrZlW0QtDEgnYgdWvlYqkqS8j7FrYDS4mTz2mzqneuPjfNllASSkzxoYDDL2/ZDCuOSQrloGLHtnyB3v2d10R+BhLlvMdBr67VICIdjGYABh4KzbymjevLKYDrv4kMOVXrKahv7kOr6eT8ZGmA8Cy7O4FkGIzaedtKJpVMuA1Q7my9FhtLQpR8By4gsJYAD9vsgKrNjzpVrhVf+OitZTlQwIzgLQH2sIPwapQTOiJOa1S/1a7aM0DmK4BbuXAghD7CKOzVlfIMMV77x0+DG6C5gjaiLmDb7HRrC2MjQGYT+7w8bF4zf5wgPOtcyGxbS1KgaEK+lPiwyDeoqlq5m+sz1ceHEW07Vj3mNqgUGdR9LledDHYmb2u4tcuGHkIQ4cfIG6qooBIUfRWfXDWoqkadm7c7yNTyNT6NciQ6d3SvKWHT4JcfYCCBaHwLviSX4IVTEgHaioL+YQtmc3WsAi6Hm7+BCYRk0mKPT6+gsYhIQt3Cwij7eUFaMAazIzsZ2P6BD9ObfDVBED3kS/YUgA+fSuihydX/2cOgPDHHawfzuG3+jQD17CvXmwDk9byYOJ4QYjmhs43bYIp18wjby7+6phAMuFsFrCYtnRYBUdAYRj/4U7CqYEsBKDOeTrtFHg82Fj+khONlx0mFpgfXYhR4eb4XwVVgUDbg1Bf9FMv3OLTbxAA952Xu8aE9F+YU+eKLCFxg6rd9oTf/NiBiVGgQ+j11faQZjrr7Uz4EYJMo01PMVQhhjp07Or38aCqhLYM1SguU6GYDEvloAwjRjMJAoI9+s3ioq3xnEurVXPAEdzb5B90mHZukALd4URnDl3q0SY2aC1jMM2xLsV0d+ZNL49KVYIcxmYmHCbM2mtaLB6WTcDbIrnDgn6tX5rLHz9r7WeEBw+WnKHj7uVog/h3g63a2BYM0vDnBFB+bqtkWj7fBCUM8CGsA831NBtsEK06SaGxToWPh6o9N4KK3IUagIYmFl2wsIMRvf4kh5ox+PDIKoZYO3Ne1c/ngsupSSGhMHvlCM4ROygFkTwiRrVzm4MvCQt7kPrEU1Y0hwbnxUzQHMstKATdoMZK0LY8fHxDiC4He0ghANG9p3DyDPDC53KOTK9oM3p4zNyahlwd63D2/ABAczHVlYYaDr7EME6bi9tocyg6Js8LTvsi8Ufemf68HyYUga48Tzo5sAYLMePNgvAXgufpA0LNFxkggmSUbCtP1sI6ezElqYgS59hltIDqWNA0BALS+7RbY5FUdyR2OcbkRIQsEzMsfD4XT4XlegL2olAgOHU6kEQhQygIGKagIxyLY6D7i5YWqdbFY58oKNVIz2aMmZIKpId3fePRmWS3bEqY4BtMXTMcrrqWxwX+DR1sIttqkPI28OOIRKmH1V+7K2zHEZ1DLDGPvIV/Zo6NneoqUVKSNL7Rc9xnz5kSIr35rcNzQysjAEhK/BjCiHgjRUt6SX1KB8qSRvsQtnjv0RjncNb+qylOgbvtPh5POj7DlC8DMuNzcAhyxtzXzCZIc06H6WKAepzrlHaTShmC90TTZpwjXwEiiDFgEeRGlwRA6ystCadkTdmEiePBjZ4sMf+kToKD37mV1prUMXAfeiJJAbjI8oH8MBJ/JlLnXxFm5PY+WqqGGCDK9wSeA1TcWQh4zOLf1accSQOP91cKWLwHRxZL5axNpbt4alewifhOjIMwPIuKmRASl5cwZcFMn04/h1ODspdD4LDuWTaahicyx1LxXzlOOSPrlSuMVNWJJs0/0UFAxzhlmmsqD95bsDBSbbH+pIdRystMSUMZteZ/WLZYiPin1yT9UauSbEHkayZt5ioxvIMsLWW2gkECpSrwyNwKYTslUk4ZZUUiQoG85JqAB1WzhP+4IlLX4wBirCqhAEatnJdNxnn7e+gMZTZxXIbSSvZY1bAYJK6GvgwU+u8fhXrGUr4H3exbBLXq6QZ4PRxSU+ejHPvnyIbyW4BI9ETLZc8g0FyI8slCbu007LvFXfFE2JZJrn08gz2tVzfQjrlR86RWPyk9SpZBinqVYGoSAMHKHezatIM3Kxl8cYJ+Uje3CTHYFXvfY+SAv7cm2IGOLSXGdPWLLhOEXe2ZBn4YlH0VQTW9OImXJbBR5n5oycKdOVx+yXLIHv1onnCVzRiNk2KAfaM0n58rZJQa5IM/JfqGUFgbnKglMEu386vBglsfdsoZbCs865HJQKj8LlCBuT+WrPGC04ixAy7FIPcu0MaJOTOS5JjYEiMm58lsA2+q5BBvXdBqxFw6wYKGTjpC5mNFci0o5DB+4t5yiCgvO8KGXzkPSLQILkf5skxOLyce8AX+BYKGchtDnmOwBjnRyGD5YuNGkGAwVIhg/mLMpj/MVDK4K8tIIOXtIkqGSyyd1c2UmCdXGW/MH2pxQUusPFDpX+wqfOpCEVyvdQ9/IsUA/flptL47LqrkMH93Fzz5f4BLDkG3outMoHAxLKnkIEuu3v0CXJ9ASn8ixSDdl2bD9QJzgN31DHAlfcXcxQTdFeSwfblJlHAPfhWyiDfEdwmyfVK9+uf5BiMgrvBX0ZgrOspZdDOf/y0GZJ0YFaOQRLVZgu4NPFlIVkGp7L7tZ8kYA7iGZZl0H0xLwk8pLjiSjJ4tc046B30VDOYJN5b0FSBke7dCqk0A+ZyfL0Qg1mCUyfNQCu/db9+wfMmd+foZBngcPxlXEXYP3V/DkKegZHriGIjBJU2z52mBRlgE3uRBXiYSkwwXgoYDCj9fAkGJKW6FDDo5Tys+nTBg5gJm+zlGeCxQQWHzqqXtIOYKhikHiRuluA9fEkHMRUw0KDHWTV+myJeL5TYiythAIrQ+Cm19NP5KhigRaBKDp5VJ0R7S9tIqIZBm4rHqZsr4s6xxH9SwYDfuNLozdu4tTrFlVPEAOzNstEMDul2Ww0DPiBr8DI8Kmra8FYRA35dWmNbA/ZcqddNKGMAZnfeUCeBwMap1KvClDHgY+iGzqphn5B+bl4ZA55QI3do4eR3xhkDhQxg97LUnWYVCRqDrGaqjgFPa5X/aouahMAtXpkLggoZcJMwbZpdxAvnMtuoSgb8BtuGLb3hWCZ7rk8pAw3vNWvU5CK+6PBg3lsxA7wyvEHDaPQPDw+ap1oGTOZNgoBzBudHM/+qGZD2qjkQEMHs4cY55XpA+pemDJ+wIXw+3iajnIGA4Dy/i8Re6jOH06aeAYOwyvZNaxGCd/lf8myWqoABswlgGLdP1QT+yOk517VFVTDQ+MMi+yfu4uVP5i3iO05SPq6CgYavtD9xXwIxf2n+5wurYaCJF7dKPTUsLeIFRzdv4hUxECtbdPuEe8RI7yPX7d3XAFUx0IiFr7l2a1YFQgx4iafIi67VMQiMwq7WBSii4bPqkyKJVshAE6/afhZ9b7m8MCXAJ3LtQilWyUALHtmd9OuhQDqoeT8FJ/SqZRCY6Iz3rdWJeNu5eFoVMwBVwCdcL17FFAgZoQ0+lHgNpGoGLB4PHBa6NCqkQIi5oMUtQRC4agaQBn9e8tusiAIjwN8Lzu0WxYJXzwAaBH+HeZH8lqeUsBgNtLx00ioXeT0MWGRD/qbKyldLgcVm80fTp3rZiGtiAAnp6MJSun70pmORzFsnHum2NIEaGUBSFm8RdJH6umuxnLdt3gjoZigTXY0MILF+8JD51pPCAGG9iYjrVNIORCKrjwFvvocAg90qFR0E6tuiYdGDLa1SNTPgbdiZiQLMT0a7UJTwcdtw5yL8xc18MLdApLUy4Gma64soBl2ubetxzOILyz79BAHf3k0VuXkOA56s6QS1Senv4t3vttKTZIm2DP/98BuGmLuKAGhPY8ATbtnHFY3Ianp0fburD61Wq9/vt1rWUB/ZvnOc3nx22XDNUZORJzIIEm956yXNL0HLUZeJJzMI0m8PbXeyelD61YdrD3vKM6A9n0EkE23LsMen43R+nn2Kcn/NzvPpcT22DatXVeINYXCflV670+m0e3Uk2ygGSbmqIa2mMqhX/hj8MQD5Y/DHAOSPwR8DkD8GfwxAUkv6H78ix4TweEi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6" descr="data:image/png;base64,iVBORw0KGgoAAAANSUhEUgAAAQMAAADCCAMAAAB6zFdcAAAAjVBMVEX+/v7///8AAADx8fH6+vrg4OD29vbS0tLMzMza2tr7+/vz8/OoqKjt7e3l5eXJycmioqJsbGy8vLyamppaWlqTk5PExMQmJiY+Pj5KSkqurq5FRUUuLi6MjIx4eHhlZWWAgIA5OTlTU1McHBx6enqOjo6FhYVoaGgZGRkQEBBXV1czMzNJSUkkJCQLCwtvb1zsAAAPiklEQVR4nO2d6WKqOhCASRQRFRcQVNytdrP2/R/vZiYBEQGBBMR7Oj9ub3vI9mUymewaSRPt/ybpJf1j8DwG9YNuGgMWv7eZ/dh1QmgWA0L64y8KUieERjEgvTUN5B9lQDorLP57l/3HqA9CoxhsWdlXfo+QDaXOP8mAtBiCMSbtU7r9NxkMKT1j7MSg9PffZGAxPWhD9KQd/F8t0iAGGvkMTCFhHaT+bzJgpvDEGSwo9f5NBjale85gR+ng32QAHUMfDYJD6fGfZKCRmTAIZFRn59gsBhNKfWRgpnvL6nPTLAYupWtkoCUy4On3dKPLRe9oKvLULAbMP5xwo8gYDG9SgpRN/3TY01tZbF3f6EhlrFkMmBlYhp2jeU2JpTocT2m6vG2dUads5prFQKd0xhlMhWXgebScVbTEl+mEyXQWA3F+t/tlMtgsBuAt99AguDB8EjkchRowdW3TiubFWE/vOLSKZrJZDNqhgzAWloEQT1iA74Eepg8/dH+zoonyufGHRbLZKAY4YhgGDsIU8qAvsVhLvxOmzP6nb0/ilnFydMcDJj6XbpFUn8EgNU5yprR7dRCItsMSHvUbAINFWPavreObQ8lc1syAx2DpI38wfj9uNpudM/A9fRikORGzqdgqiInzq8fWlREh9iEo/7fTbSuplRoZQNi2MdjMk9rweTMwWIneKXVDB8HFVqBHCLRc8fneNVSUvl4GLFxvtI47ODFZOuvQSRKfDiIELN4y6HxgKSu/yFv1DEAB7G2ksPPD1nWcMRPHcSaLGzSX0EFg2nH1FUnvnf+7O1RZfpG9ihncAaBb3+jH4myNxpPA5eEdA9T5R0QJfP6PH6W8oGcz6NtJTu7vdmxeIxMgeI83DhyE9RVB/zsM+Ya9v0oOVTMgbc8eOK572nz//CzfbkFM7E40Pojc++BTScSOTCSRbozg285rq8NQvR7chO21ra7nbpZfQWmmdi8aI/uk77QIFHtwbQeDJAM69VuKMFTPICk57xApzNEkMQz8Z/i7m4QA5OB3JPMTzVRdDCBWYxIvy9zWUqNFnwFkNV8cFvPPWNCJIU+hXgasixgkD3ROVnLEuPb4ubF14RKSjhGbSJiNOy80j8S8nPc0tWaKPeolBOlNFmK8GMlvO3CYf/mPXaFhYkK+6mLAxoCxRrCfnAa2Z5imaRjdkWcnLLcTK8kfYH8ZHjGKb+E6bk2puqmHASMQ9ZN+N77eyxNzWnJMp5Do0vR545qWp1APA1ZvUR1YmzIKFcZp4ujLJyPeMrZlW0QtDEgnYgdWvlYqkqS8j7FrYDS4mTz2mzqneuPjfNllASSkzxoYDDL2/ZDCuOSQrloGLHtnyB3v2d10R+BhLlvMdBr67VICIdjGYABh4KzbymjevLKYDrv4kMOVXrKahv7kOr6eT8ZGmA8Cy7O4FkGIzaedtKJpVMuA1Q7my9FhtLQpR8By4gsJYAD9vsgKrNjzpVrhVf+OitZTlQwIzgLQH2sIPwapQTOiJOa1S/1a7aM0DmK4BbuXAghD7CKOzVlfIMMV77x0+DG6C5gjaiLmDb7HRrC2MjQGYT+7w8bF4zf5wgPOtcyGxbS1KgaEK+lPiwyDeoqlq5m+sz1ceHEW07Vj3mNqgUGdR9LledDHYmb2u4tcuGHkIQ4cfIG6qooBIUfRWfXDWoqkadm7c7yNTyNT6NciQ6d3SvKWHT4JcfYCCBaHwLviSX4IVTEgHaioL+YQtmc3WsAi6Hm7+BCYRk0mKPT6+gsYhIQt3Cwij7eUFaMAazIzsZ2P6BD9ObfDVBED3kS/YUgA+fSuihydX/2cOgPDHHawfzuG3+jQD17CvXmwDk9byYOJ4QYjmhs43bYIp18wjby7+6phAMuFsFrCYtnRYBUdAYRj/4U7CqYEsBKDOeTrtFHg82Fj+khONlx0mFpgfXYhR4eb4XwVVgUDbg1Bf9FMv3OLTbxAA952Xu8aE9F+YU+eKLCFxg6rd9oTf/NiBiVGgQ+j11faQZjrr7Uz4EYJMo01PMVQhhjp07Or38aCqhLYM1SguU6GYDEvloAwjRjMJAoI9+s3ioq3xnEurVXPAEdzb5B90mHZukALd4URnDl3q0SY2aC1jMM2xLsV0d+ZNL49KVYIcxmYmHCbM2mtaLB6WTcDbIrnDgn6tX5rLHz9r7WeEBw+WnKHj7uVog/h3g63a2BYM0vDnBFB+bqtkWj7fBCUM8CGsA831NBtsEK06SaGxToWPh6o9N4KK3IUagIYmFl2wsIMRvf4kh5ox+PDIKoZYO3Ne1c/ngsupSSGhMHvlCM4ROygFkTwiRrVzm4MvCQt7kPrEU1Y0hwbnxUzQHMstKATdoMZK0LY8fHxDiC4He0ghANG9p3DyDPDC53KOTK9oM3p4zNyahlwd63D2/ABAczHVlYYaDr7EME6bi9tocyg6Js8LTvsi8Ufemf68HyYUga48Tzo5sAYLMePNgvAXgufpA0LNFxkggmSUbCtP1sI6ezElqYgS59hltIDqWNA0BALS+7RbY5FUdyR2OcbkRIQsEzMsfD4XT4XlegL2olAgOHU6kEQhQygIGKagIxyLY6D7i5YWqdbFY58oKNVIz2aMmZIKpId3fePRmWS3bEqY4BtMXTMcrrqWxwX+DR1sIttqkPI28OOIRKmH1V+7K2zHEZ1DLDGPvIV/Zo6NneoqUVKSNL7Rc9xnz5kSIr35rcNzQysjAEhK/BjCiHgjRUt6SX1KB8qSRvsQtnjv0RjncNb+qylOgbvtPh5POj7DlC8DMuNzcAhyxtzXzCZIc06H6WKAepzrlHaTShmC90TTZpwjXwEiiDFgEeRGlwRA6ystCadkTdmEiePBjZ4sMf+kToKD37mV1prUMXAfeiJJAbjI8oH8MBJ/JlLnXxFm5PY+WqqGGCDK9wSeA1TcWQh4zOLf1accSQOP91cKWLwHRxZL5axNpbt4alewifhOjIMwPIuKmRASl5cwZcFMn04/h1ODspdD4LDuWTaahicyx1LxXzlOOSPrlSuMVNWJJs0/0UFAxzhlmmsqD95bsDBSbbH+pIdRystMSUMZteZ/WLZYiPin1yT9UauSbEHkayZt5ioxvIMsLWW2gkECpSrwyNwKYTslUk4ZZUUiQoG85JqAB1WzhP+4IlLX4wBirCqhAEatnJdNxnn7e+gMZTZxXIbSSvZY1bAYJK6GvgwU+u8fhXrGUr4H3exbBLXq6QZ4PRxSU+ejHPvnyIbyW4BI9ETLZc8g0FyI8slCbu007LvFXfFE2JZJrn08gz2tVzfQjrlR86RWPyk9SpZBinqVYGoSAMHKHezatIM3Kxl8cYJ+Uje3CTHYFXvfY+SAv7cm2IGOLSXGdPWLLhOEXe2ZBn4YlH0VQTW9OImXJbBR5n5oycKdOVx+yXLIHv1onnCVzRiNk2KAfaM0n58rZJQa5IM/JfqGUFgbnKglMEu386vBglsfdsoZbCs865HJQKj8LlCBuT+WrPGC04ixAy7FIPcu0MaJOTOS5JjYEiMm58lsA2+q5BBvXdBqxFw6wYKGTjpC5mNFci0o5DB+4t5yiCgvO8KGXzkPSLQILkf5skxOLyce8AX+BYKGchtDnmOwBjnRyGD5YuNGkGAwVIhg/mLMpj/MVDK4K8tIIOXtIkqGSyyd1c2UmCdXGW/MH2pxQUusPFDpX+wqfOpCEVyvdQ9/IsUA/flptL47LqrkMH93Fzz5f4BLDkG3outMoHAxLKnkIEuu3v0CXJ9ASn8ixSDdl2bD9QJzgN31DHAlfcXcxQTdFeSwfblJlHAPfhWyiDfEdwmyfVK9+uf5BiMgrvBX0ZgrOspZdDOf/y0GZJ0YFaOQRLVZgu4NPFlIVkGp7L7tZ8kYA7iGZZl0H0xLwk8pLjiSjJ4tc046B30VDOYJN5b0FSBke7dCqk0A+ZyfL0Qg1mCUyfNQCu/db9+wfMmd+foZBngcPxlXEXYP3V/DkKegZHriGIjBJU2z52mBRlgE3uRBXiYSkwwXgoYDCj9fAkGJKW6FDDo5Tys+nTBg5gJm+zlGeCxQQWHzqqXtIOYKhikHiRuluA9fEkHMRUw0KDHWTV+myJeL5TYiythAIrQ+Cm19NP5KhigRaBKDp5VJ0R7S9tIqIZBm4rHqZsr4s6xxH9SwYDfuNLozdu4tTrFlVPEAOzNstEMDul2Ww0DPiBr8DI8Kmra8FYRA35dWmNbA/ZcqddNKGMAZnfeUCeBwMap1KvClDHgY+iGzqphn5B+bl4ZA55QI3do4eR3xhkDhQxg97LUnWYVCRqDrGaqjgFPa5X/aouahMAtXpkLggoZcJMwbZpdxAvnMtuoSgb8BtuGLb3hWCZ7rk8pAw3vNWvU5CK+6PBg3lsxA7wyvEHDaPQPDw+ap1oGTOZNgoBzBudHM/+qGZD2qjkQEMHs4cY55XpA+pemDJ+wIXw+3iajnIGA4Dy/i8Re6jOH06aeAYOwyvZNaxGCd/lf8myWqoABswlgGLdP1QT+yOk517VFVTDQ+MMi+yfu4uVP5i3iO05SPq6CgYavtD9xXwIxf2n+5wurYaCJF7dKPTUsLeIFRzdv4hUxECtbdPuEe8RI7yPX7d3XAFUx0IiFr7l2a1YFQgx4iafIi67VMQiMwq7WBSii4bPqkyKJVshAE6/afhZ9b7m8MCXAJ3LtQilWyUALHtmd9OuhQDqoeT8FJ/SqZRCY6Iz3rdWJeNu5eFoVMwBVwCdcL17FFAgZoQ0+lHgNpGoGLB4PHBa6NCqkQIi5oMUtQRC4agaQBn9e8tusiAIjwN8Lzu0WxYJXzwAaBH+HeZH8lqeUsBgNtLx00ioXeT0MWGRD/qbKyldLgcVm80fTp3rZiGtiAAnp6MJSun70pmORzFsnHum2NIEaGUBSFm8RdJH6umuxnLdt3gjoZigTXY0MILF+8JD51pPCAGG9iYjrVNIORCKrjwFvvocAg90qFR0E6tuiYdGDLa1SNTPgbdiZiQLMT0a7UJTwcdtw5yL8xc18MLdApLUy4Gma64soBl2ubetxzOILyz79BAHf3k0VuXkOA56s6QS1Senv4t3vttKTZIm2DP/98BuGmLuKAGhPY8ATbtnHFY3Ianp0fburD61Wq9/vt1rWUB/ZvnOc3nx22XDNUZORJzIIEm956yXNL0HLUZeJJzMI0m8PbXeyelD61YdrD3vKM6A9n0EkE23LsMen43R+nn2Kcn/NzvPpcT22DatXVeINYXCflV670+m0e3Uk2ygGSbmqIa2mMqhX/hj8MQD5Y/DHAOSPwR8DkD8GfwxAUkv6H78ix4TweEiW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9" descr="data:image/jpeg;base64,/9j/4AAQSkZJRgABAQAAAQABAAD/2wCEAAkGBw8MDQ0MDA8NDQwODQ0PDg0NDw8ODg0OFREWFxQUFBUYHCghGBomGxYVITEhJyorMC4vFx8zOD8sNygwMCsBCgoKDQwMDwwMDywZFBksKzcsKysrKyw3KysrKysrKysrKysrKysrKysrKysrKysrKysrKysrKysrKysrKysrK//AABEIANkA6AMBIgACEQEDEQH/xAAcAAEAAgIDAQAAAAAAAAAAAAAABQcDBgECBAj/xABLEAABAwMCAwUEBwQGBQ0AAAABAAIDBAURBiESMUEHE1FhcRQiMoEVI0JigpGhM1JysQhDc6Ky8DSSs8LSFhckNURTY3SDo7TD0f/EABQBAQAAAAAAAAAAAAAAAAAAAAD/xAAUEQEAAAAAAAAAAAAAAAAAAAAA/9oADAMBAAIRAxEAPwC8UREBERAREQEREBERAREQEREBV/2o32ra+istpf3dyuL3ES8XAYYGAuJ4t+EkgjODs1ysBVdI3v8AXjOL/stp4meWQ4f/AHOQRUty1ZYIHVNb7LcKKIAyukkY58bc4+IcDuZHR3NWRofUJvFuhuDofZzKZR3fH3g9yRzMh2BkEtPRV/2tXaWpZV2qE5kqLlabfGwnA4nR+0F3zdJECrPsVrjt9JTUUP7OnhZE09XcI3cfMnJPqg96IiAiIgIiICIiAiIgIiICIiAiIgIiICIiAiIgIsc07IxxSPYxvi9waP1Wg6h7V6OnkNLbY5bvWkkNjpAXRcXhxgHi/AHfJBYS6SStYMvc1o8XEAfqqo+jdV3rL6mpisdK4bQw7TAfgJdnHi9voFrsWj9OOlxcdQuq6jPC9/exRtJHQueHkDP3kF7x1DHnDHscfBrgT+iqHVNy9h1xbpS7DJaamp5P4ZnSxgH8fAfkpCm7GrHURtmpZ6pzXDMc8FTFI3yc1waQVX/aZoitsj4672matpg5jYqqVznT072kujY/JO2RsRtnIwNsh7O0lslPqqWoBcY4H264luTwhkYgY92OWfc/RfQwORkbg7jzVE9sFJJVXK31NLsa6zVOwHFxsihllc3Hm1+M9Nj0UlpHs6berfSV1wutzqWVEQd7O2XhjjwS0s98uyAQR05dEFxCRuccTc+GRld1WNw7KdOUMDpqwPhiYBxTz1b2AH8wCT4Y36KvKe61ra4xaQqL1VUrcAtnHfRB2fB44WMx1eGn9EH0iip6bUepqcA1tTpyhdjPdVlRFHIfLDXnf5r0WDtfDKhtHem0bOIgNr7dOyopN+ReA4lg88nHUAboLZRdY3h7WuaQ5rgC1zTkOBGQQeoXZAREQEREBERAREQEREBERBwvFeLtT2+B9VWSsggZ8T3559AAN3E9AMkrxXzVtutu1bWU8DwM9254dLj+zbl36Knq223TW1b7SxrqOzxuc2lkqA4MEefjZHsZJHDckbDlnbcJK/8AbkS4x2qjByeFk1WTl55DhhZv6ZdnyUTca3WVwiEnd1sMDxkMpY4qV2PTPej5lWro/s/t9mAdBH31Vj3qufD5t+fDthg8gPXK2pB8n/Rfczl2o4LzCwkA1AZl4OepnaQ4b9HfIqwtL6OgefbtI30iqbGWviqo4y5zCQeGRnCC1uWjmw5xsrtc0OBDgCCMEHcELTL/ANmVtrHd/Tsdba1pLo6u3n2d7X+Ja3Y+ux80ERF2g19pcItTW98MWcC5UIMtK7fALmjPD+efuqYuGmbJqWA1MbaeV0nKtoy1lQ1+PtuHMj914PooGpv1408O7vkLbzaD7puNPGBNGw/9/HyI9cfxEnCyt0RSVbW3jSlabbNIMh1N71HNj7EkJ+HHLhxgH7OUFf1em7lpi5xRU9eKSGpc4U1a/ibSTvHKOobhzWu83Ajr44l9d62mqbXWWa90j6G6j2d8TmgupqngmYSWkZxlodvlzfMclPagvM0tFUWjVVvmY58bu5uNuifU0skjd43tAyWPzjY8988IOFpU1wnvVit1nkbxXaC8R0jBIPr205p3kPcCOIBoPCfKMEoN1MQni0rNIMmLT9zmecfZ9ggYf9ooPQXaCaKyUNrt9PJcLw41AZTta7u4mGZzmvkcOmHZwD6lq3rXrYrVp2biDDNDbTboZce/9c1kTg08wDwtcf4B4KD7J7NXQWuHuKeloDUgyyXGXE9VPE9xdFwRAAABhGC923PhOUHEGg5KniuusK3vzDGZjRMfwUtJHuTxFvMYGMNxnHNyx0ltuOomNFE7/k/psbU8VOwRVVbH++WtxwtPTfG/J3NZIHUl3uZsdN7RPTUsrqi9VdV70lwlgfwxwOcebO8JPCAG4YQ0AK1gABgbAbADkAgr2i7GbLEPrI6mof8AaklqJGucfSPhCV/Y3ZpWObDHUUzyDwyR1EsnC7Gx4ZCQfRWGiChrLqq4aOqHWq6xPqqDc07mEAtZn44C7ZzTneMkcJ8OtqaZ13bLvhtHUs77rTTZhnB8mu+L1bkKXu9nprhF3FbBFUxZzwStDg0+LeoPmFD6l0HbbqCaqna2fAxVQfVVLSOR4x8RH3soNmRVuY73p0F4e+/2hgy5khDblSxjmWu/rQB05nH2Qtz03qKku1O2qoZWyxnAcOT4n4zwPbza7/I2QSqIiAiIgIiICItd1vq+msdKaioPHK/ibT07TiSokA5DwaNsu6epAIezUmo6S005qa6URM5MaPeklf8AusaN3H+XXAVZMv191W5zLY02i0Elrqx2e9kaDggPG5d5MwBjBcvJpDSdXqipF7v7nGjJzTUu7Gyx5yAwfYh5b838+W5uqCFkTGxxtayNjQ1jGANaxoGAABsAg1HSnZrbbXiQRCrq88TqurAlkL+pa07M5ncDPiStxXKICIiAuFyoDUmsrdacNrqmOKQjLYWh0szs8vq2AkDzOyCde0OBa4AtIIIIyCDzBCra9aTqbHLLdNOSwwU+HSV1rqX93RytAyXRk7Rn5gDxA90ztNqG43EZt9vdSwHOKu7ExE+bKZh43ficwLQNU3WoaR9KzUcLwQcXWVlSWHxitlJxtyDuDK55G+4Qb7pbtApbhb3XKoa+3QxkNe+rLWwufjlFJt3g6cgc7YUlp+moqmR95poX9/VtA9oqI5WTGJoDWhjZBlkZDQ7AABzlVLp6uZWTtqae33XU9bGfq6qvMVHb4CMfsGHijjG3I9R0Vi3PUlztsEddcKGnNIH/APS20U8k89HCRtKQ5gDwD8QHIb7jOAyXiip9VWieAccOZpo2l4HHT1UErme8AeWWnbO7XdCpZ18paKCMV9VQUr2sa1ze/YyMOA3aziIJHyWrWW5Q0V5xDIyS16haaujlYfq217GgTM8uNvC7ffiGFCab0Ba4L9c6OrpY5vcirbeyUkxilkc4SN7vkeB+GjOdiEHTUV90XPK907YJJi8yOmo4KmJ7pMkl3eRBvE4nfOVERXqwhwNvv17trtw1jzUz048Msc05/NXRS2SjgAbDS0sTRybHBEwD5ALLVW2nnjMM0EEsRGDHJEx7CPDhIwgrqzaoukMbpo5qHU9DGB3klBiC5Rt6l0A2PT3RuVueltW0N5jMlDMHuZjvYH+5PCfvsO49eXmtcu/ZNbpX+0W909pqxksnoZHMa0/wZ2Hk0tVV6xst7sVa26TSl7wWtbdKZjGNkPINna0D3jsDxg8Wwy7GwfSaLSOzTX8d9hMcobDcYWgzQg+7I3l3sWfs55jm0kDfIJ3dAVc6q0dUUFS++ac+rrN3VdvH7C4Mzl2G9H8zgcycjB52MiCB0bqmC9UgqqfLHtPBPTvP1tNMObHD+R6j8lPKrdYwO03dY9RUrT9H1bmwXeBmcAuPuzhvLOf12/rCrOp52SxslicHxyMa9j2nLXscMgjyIKDIiIgLhcog8F8u0FupZqyqdwQQsLnHqega0dXE4AHUkKoNIWOfV1wffbu3FujeWUtKclkgaTiMeLGn4j9p2RyyBl1NVSavvTLPSPc200Dy+rnbykkaS17gfzYz8btwrioqSOmijp4GNihiY1kcbBhrGAYACDK1oaAAAAAAANgAOgXZEQFwuVwg5Xju10p6GB9TVyxwQMHvSSHA8gPEnoBuVg1JfILVRzV1USIom54W4L5HnZrGDq4nYf8A4qj03aqvWdabnduOOz08hFPRtJEcjhzY07ZA245OZOWjGMNDZYdQXTUpc2zZtdpDix90nZmpqMHBFNHyHqfzBGF2no7FpCP2uo4qi4ScTmzTkVFwqX9S3OzB4u2HiSsupdbOilFk03Ttq7i1ojPdtApLcwbe+R7oI2GNgOu/ulpLszZBN9JXqT6Uur3B5fLl8ED+nA0/ER0JAAwOENQQ9Ky/6pzK+Z9hs7x9WyIOFVO3oc7OIPjloPQOG62PT/ZVaKDDzAa2bPEZq0iYl3PPBgM+eMreEQdWMDQGtAa0AANAwAPABHNDgQQCCCCDuCPArsiCktQ2kWWuNqkeYrJdZO9t04zmz3NrmljmH7LQ/hyP3T912ZW6X94qdPXWVvdVkFfNZrpCMACSUAH8GW963ycFtXapYBc7NVxBvFNCw1MHj3sYJwP4m8TfxKt7rfPpDRsdd7praKto2zyYHHJLC5rI3vPMkxvYfmUF7Iukbw9rXDk5ocPQjIXdAWGqpo543wzMZLFI0sfHI0OY9p5hwOxCzIg+bda2KbSd4p6ygLvZ3PM1I5xJwBtLTvPUYdjza4dQV9B2O6R3Ckp62HPdVELJWg828Q3afMHIPotc7WrGLhZasAAzUzfa4TjJDogS4D1Zxt+aiuwSrMtj4CciCsqYm8/dB4Zcf+5n5oLHREQeO722Kupp6OobxQzxPjkHXhcOYPQjmD0IVe9klzlo5qzTFc4mot73OpXn+tpSc7eQ4muA8H4+yrOVWdsFJJb6m3ampR9ZRTMhqmt5ywOOGg+W72f+qPBBaaLBQ1cdTDFUQuD4po2SxuHJzHNBafyKIM60btd1WbVbXRwOxXVvFBThvxsB/aSAeIBAH3nNW8OIAJJAABJJ2ACpHTTzqrVElxfl1utoa6Bh+EgOIgyPFzg6Q/wgdEG/9l2kxZbbHG9oFZOGzVR6h5Hux58GDb14j1W4IiAiIgLhFrvaDqL6ItdTWNI74NEdODg5qH+6zbqBu4+TSgrPXVRJqi/w2GleRRUTnGolYdg9uBPJ6tBEbfvF3Qqbvl6lqpGaX0sBE2BjYqyvjyIqGEbFjHD7exyeecgb5Ldf7PrDVfRxp6NxiuN3aJ6yvcSXUFrLiIyDzMsp7xzR1BJJHCCrc0rpuls9KyjomcLBgve7eSaTGC956k/kOQwEGHR2k6WyUraakb7xwZp3Ad7USfvOPhucDkFPIiAiIgIiIOCM7Hkea+X3j2Sh1Xa8ngiqqXgaeQ7qvMRIHmCz8gvqFfM2v2d3ctTAYDXS0bT5mSSKX/ccUH0RpyUyUFDIeb6OmccnJyYmnmpFQuijm0Wsnc/R1Fuf7FqmkBERBhrIBNFLC74ZI3sPo5pB/mq77BKGSmtNTHKOF30nUjHmyOKJ396NyspY4oWRgiNrWAuc8hjQ0F7iS5xx1JJJPmgyIiICidWWkXG3VlE7H19PI1hO/DJjMbvk4NPyUsiCuuwm6uqbKIJM95RVEtPg8xGQJGj5cZb+FF4OzRvsWotS23k10rKqNu2zXOLtvQTsHyCIJ7thvn0fZajhOJqvFJFjYjvAeM+WIw/fxwsPYtYvYbLBI5uJq0+1P8eBwAiHp3YafVxWn9tUjrlebRY4ycExmTHR1RIGZ/Cxjj6OV0wxtja1jAGsY0NaByDQMAIO6IiAiIgKl/6QFVJUz2uzwAySyudN3Q5ukee6hHlzlV0KtIrSa3WlRVSDMNsoKbg/tpWu4NvR8p9QEG76ctAoaZkTi187g11RM1oYJZgxrcgdGgNa1o6Na0dFKIiAiIgIiICIiAvmjXlaJ469rRxVFXqeuaMD3nxUsLIom7ec+w8yvpdfNPZ3b33TUUTX+/BT1lZXvH2RiTIPzkEPyCD6JstGaWkpaYkEwU0EJIGASxgbkfkvaiICIiAiIgIiICIiCq6iT2TXkPQV9s4T5kNeR/8AHCLzdoIMer9OytwC9sUfnjvpA7PykP6og8OmG/SWubhUn3mUXtHCegdGxlMB+rz8ldap7sFYJ6m+153M1SwDxAc+WQn58bfyVwoCIiAiIgLzw0kcckszWgSTFhkd1dwN4W/kF6EQEREBERAREQEREHCqvsNtHsjr0J4yyujrvZ5MkECNreJob6lzjnqOFWqscUDGF7mMYx0juKQtaGmR2AMuI5nAAyfBBkREQEREBERARcLlAREQVNr53Fq/TjADlreM+hfJ/wABRYtQHvteWtg37mkbxeWIqqT/AHguUHT+jn/o1z/8zB/sirgVT9g8Qhdfabk6G4BnDyIa3jYNunwn8lbCAiIgIiICIiAiIgIiICIiAiIgIiICIiAiIgIiICIiAiLx3ivbR0tTVyfBTwSzO8wxhdj9EFUaSk+kNb3SqGTHSxTxNPRrmd1BgepEp/NFk/o90T3xXO5S7yVFQyLiPVzQZJCPV0v6IgzaOf7BrG90J91lbH7SzpxP92Xbx/azf6pVsqn+1/itV4s2oIweBju4nIHNrCSR6ujkmH4QrdhlbIxsjCHMe1rmOG4c0jII+SDuiIgIiICIiAiIgIiICIiAiIgIiICIiAiIgIiICIiAq07er4KW0ija7EtdKGEDn3EZD5D6Z4G/jVlqjLgTqjVzIG+9b7a7DzzaWQvzJ/ry4Z5tblBZvZvZjbrPQ0z28MvciWYHmJpTxvB8wXY+S5WyoggNdaebd7bU0RwJHM44HHkyoZvGfTOx8iVqnYfqJ1TQyWupy2rtju64H7P9nyQwHzYQ5h/hb4qylTvaLbZ9P3aLVFvZxU8jmsr4hsMuIa7i8A8cO/R7QeqC4kXis10hr6aGspXiSCZgex3I+YI6EHII6EFe1AREQEREBERAREQEREBERAREQEREBERAREQEXCxVlVHTxSTzPbHDExz5JHHDWMaMkk+iDUe1fVYs9rkdG7hrKkOgpsH3muI9+X8Dd/XhHVefsf0j9EW0STM4a2s4ZZgfiijx9VF8gckfvOctV0xTSatvb71VMcLTQP7ujhf8Mj2nLQR+T3efA3cBXMgIiICw1dNHPHJDMxskUrHMkjeMtexwwQR4YWZEFPRGfRFaWuEk+mqyXIeMvfQzHx/L8QGR7wwbcpamOeNk0L2yRSNa+ORhDmPYRkEEcwsdxoYquGSmqY2ywStLJI3jLXNP+efRVW4VuipSWtmr9NSyEkD3p7c5x3+X5NP3XH3gt1F4bLd6e407KqjlZPA8bPbzB6tcDu1w6g7he5AREQEREBERAREQEREBERAREQEREBEXDnBoJJAABJJOAB1JQCqc1deJtV14sFpcRbYXtdX1rd43hruh6tBGGj7Thn4W5XfVurqnUVS6w6d96neC2tr8ERmInDgHdI8ZGeb+TdtzYmjdLU9lpGUlMMnZ005AEk8uN3O8B0A6BB77LaoLfTQ0dKwRwQs4WN6nqXOPVxJJJ6kle5EQEREBERAXWSNr2uY8BzHAtc1wDmuaRggg8wuyIKqvmgKy0zvuelZDE4nintj3ZhlHgwHYj7pIx9kjkpXSHalS1r/Y7i02y5NdwPgqMsjfJyw1zgOFx/ddg77cXNWAtc1domgvTMVkX1oGGVMWGVEf4se8PuuBHkg2NFUDLPqPTP8A1fIL1bGnameCZ42Do1ueIeXAXD7qm7B2v22pd3FcJbXVNOHx1QPdh3Ud5j3fxBqCxEWKmqY5mNkheyWNwy2SNzXscPIjYrKgIiICIiAiIgIiICIiAijb1f6O3M7yuqYaZp+HvHgOf/C3m4+QBVYXvtfmq5fYtOUctRO7IE8sbnHGccTIRvjf4nkAdQgs3UOoaS1QGorpmQx7hoO75XfusYN3H0VS1NzuutpXU1C19usbXcM0z9zLjo8g/WH/AMNpwPtHkpDT/ZVUV04uOp6h9TOcH2QP4hjnwyPGwb9xmB5nkrYpaaOCNkMLGRRRtDWRxtDGMaOQAGwCCM0rpmls9M2lo2cLdjJK7Blnf+/I7G5/QchhTKIgIiICIiAiIgIiICIiAo272Cirxitpaap8DNEx7m+jiMj5KSRBoE/ZNb2ZNumuFredyaKrlAJ8w8nP5rxTaO1HTZ9g1AZhvwsrYGk46AvcJM+uFZi4QVY+u1nSfFS22vaOboy0OI9O8Z/JYXdo1/p9qnTs7iOZhFQW/m1jx49VbSIKoj7XasECXT9xaeoYZnEeGAYQs/8Az1Uke1Vb7rTeJfDHhvrxPB/RWgsVT8JQaFT9s1jk+KeeI+D6aUn+4Cva/tWsTRn27Pk2nqify7taf2mfspvn/Iqkwg+k5e2GyN5VEz/JlLUD/E0KMq+3O1s/ZQ103nwQxt/vPz+i+f1Yelvipv7A/wCBBsU3bfVVJLLba+N32S6SSpd8442D/EsAfrK8nYSW+B48GUDWj55mVv6d/wBHapNBUVl7EozJ7ReKyWrlO72QlzA4+D5XEvcPThVnWWx0lui7mhp4qePbIjbguPi53Nx8ySpBEBERAREQEQIgIiI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5175" y="2492896"/>
            <a:ext cx="7525604" cy="346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93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37927" y="1395099"/>
            <a:ext cx="3704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Une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minúsculas y mayúsculas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: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4" descr="data:image/png;base64,iVBORw0KGgoAAAANSUhEUgAAAQMAAADCCAMAAAB6zFdcAAAAjVBMVEX+/v7///8AAADx8fH6+vrg4OD29vbS0tLMzMza2tr7+/vz8/OoqKjt7e3l5eXJycmioqJsbGy8vLyamppaWlqTk5PExMQmJiY+Pj5KSkqurq5FRUUuLi6MjIx4eHhlZWWAgIA5OTlTU1McHBx6enqOjo6FhYVoaGgZGRkQEBBXV1czMzNJSUkkJCQLCwtvb1zsAAAPiklEQVR4nO2d6WKqOhCASRQRFRcQVNytdrP2/R/vZiYBEQGBBMR7Oj9ub3vI9mUymewaSRPt/ybpJf1j8DwG9YNuGgMWv7eZ/dh1QmgWA0L64y8KUieERjEgvTUN5B9lQDorLP57l/3HqA9CoxhsWdlXfo+QDaXOP8mAtBiCMSbtU7r9NxkMKT1j7MSg9PffZGAxPWhD9KQd/F8t0iAGGvkMTCFhHaT+bzJgpvDEGSwo9f5NBjale85gR+ng32QAHUMfDYJD6fGfZKCRmTAIZFRn59gsBhNKfWRgpnvL6nPTLAYupWtkoCUy4On3dKPLRe9oKvLULAbMP5xwo8gYDG9SgpRN/3TY01tZbF3f6EhlrFkMmBlYhp2jeU2JpTocT2m6vG2dUads5prFQKd0xhlMhWXgebScVbTEl+mEyXQWA3F+t/tlMtgsBuAt99AguDB8EjkchRowdW3TiubFWE/vOLSKZrJZDNqhgzAWloEQT1iA74Eepg8/dH+zoonyufGHRbLZKAY4YhgGDsIU8qAvsVhLvxOmzP6nb0/ilnFydMcDJj6XbpFUn8EgNU5yprR7dRCItsMSHvUbAINFWPavreObQ8lc1syAx2DpI38wfj9uNpudM/A9fRikORGzqdgqiInzq8fWlREh9iEo/7fTbSuplRoZQNi2MdjMk9rweTMwWIneKXVDB8HFVqBHCLRc8fneNVSUvl4GLFxvtI47ODFZOuvQSRKfDiIELN4y6HxgKSu/yFv1DEAB7G2ksPPD1nWcMRPHcSaLGzSX0EFg2nH1FUnvnf+7O1RZfpG9ihncAaBb3+jH4myNxpPA5eEdA9T5R0QJfP6PH6W8oGcz6NtJTu7vdmxeIxMgeI83DhyE9RVB/zsM+Ya9v0oOVTMgbc8eOK572nz//CzfbkFM7E40Pojc++BTScSOTCSRbozg285rq8NQvR7chO21ra7nbpZfQWmmdi8aI/uk77QIFHtwbQeDJAM69VuKMFTPICk57xApzNEkMQz8Z/i7m4QA5OB3JPMTzVRdDCBWYxIvy9zWUqNFnwFkNV8cFvPPWNCJIU+hXgasixgkD3ROVnLEuPb4ubF14RKSjhGbSJiNOy80j8S8nPc0tWaKPeolBOlNFmK8GMlvO3CYf/mPXaFhYkK+6mLAxoCxRrCfnAa2Z5imaRjdkWcnLLcTK8kfYH8ZHjGKb+E6bk2puqmHASMQ9ZN+N77eyxNzWnJMp5Do0vR545qWp1APA1ZvUR1YmzIKFcZp4ujLJyPeMrZlW0QtDEgnYgdWvlYqkqS8j7FrYDS4mTz2mzqneuPjfNllASSkzxoYDDL2/ZDCuOSQrloGLHtnyB3v2d10R+BhLlvMdBr67VICIdjGYABh4KzbymjevLKYDrv4kMOVXrKahv7kOr6eT8ZGmA8Cy7O4FkGIzaedtKJpVMuA1Q7my9FhtLQpR8By4gsJYAD9vsgKrNjzpVrhVf+OitZTlQwIzgLQH2sIPwapQTOiJOa1S/1a7aM0DmK4BbuXAghD7CKOzVlfIMMV77x0+DG6C5gjaiLmDb7HRrC2MjQGYT+7w8bF4zf5wgPOtcyGxbS1KgaEK+lPiwyDeoqlq5m+sz1ceHEW07Vj3mNqgUGdR9LledDHYmb2u4tcuGHkIQ4cfIG6qooBIUfRWfXDWoqkadm7c7yNTyNT6NciQ6d3SvKWHT4JcfYCCBaHwLviSX4IVTEgHaioL+YQtmc3WsAi6Hm7+BCYRk0mKPT6+gsYhIQt3Cwij7eUFaMAazIzsZ2P6BD9ObfDVBED3kS/YUgA+fSuihydX/2cOgPDHHawfzuG3+jQD17CvXmwDk9byYOJ4QYjmhs43bYIp18wjby7+6phAMuFsFrCYtnRYBUdAYRj/4U7CqYEsBKDOeTrtFHg82Fj+khONlx0mFpgfXYhR4eb4XwVVgUDbg1Bf9FMv3OLTbxAA952Xu8aE9F+YU+eKLCFxg6rd9oTf/NiBiVGgQ+j11faQZjrr7Uz4EYJMo01PMVQhhjp07Or38aCqhLYM1SguU6GYDEvloAwjRjMJAoI9+s3ioq3xnEurVXPAEdzb5B90mHZukALd4URnDl3q0SY2aC1jMM2xLsV0d+ZNL49KVYIcxmYmHCbM2mtaLB6WTcDbIrnDgn6tX5rLHz9r7WeEBw+WnKHj7uVog/h3g63a2BYM0vDnBFB+bqtkWj7fBCUM8CGsA831NBtsEK06SaGxToWPh6o9N4KK3IUagIYmFl2wsIMRvf4kh5ox+PDIKoZYO3Ne1c/ngsupSSGhMHvlCM4ROygFkTwiRrVzm4MvCQt7kPrEU1Y0hwbnxUzQHMstKATdoMZK0LY8fHxDiC4He0ghANG9p3DyDPDC53KOTK9oM3p4zNyahlwd63D2/ABAczHVlYYaDr7EME6bi9tocyg6Js8LTvsi8Ufemf68HyYUga48Tzo5sAYLMePNgvAXgufpA0LNFxkggmSUbCtP1sI6ezElqYgS59hltIDqWNA0BALS+7RbY5FUdyR2OcbkRIQsEzMsfD4XT4XlegL2olAgOHU6kEQhQygIGKagIxyLY6D7i5YWqdbFY58oKNVIz2aMmZIKpId3fePRmWS3bEqY4BtMXTMcrrqWxwX+DR1sIttqkPI28OOIRKmH1V+7K2zHEZ1DLDGPvIV/Zo6NneoqUVKSNL7Rc9xnz5kSIr35rcNzQysjAEhK/BjCiHgjRUt6SX1KB8qSRvsQtnjv0RjncNb+qylOgbvtPh5POj7DlC8DMuNzcAhyxtzXzCZIc06H6WKAepzrlHaTShmC90TTZpwjXwEiiDFgEeRGlwRA6ystCadkTdmEiePBjZ4sMf+kToKD37mV1prUMXAfeiJJAbjI8oH8MBJ/JlLnXxFm5PY+WqqGGCDK9wSeA1TcWQh4zOLf1accSQOP91cKWLwHRxZL5axNpbt4alewifhOjIMwPIuKmRASl5cwZcFMn04/h1ODspdD4LDuWTaahicyx1LxXzlOOSPrlSuMVNWJJs0/0UFAxzhlmmsqD95bsDBSbbH+pIdRystMSUMZteZ/WLZYiPin1yT9UauSbEHkayZt5ioxvIMsLWW2gkECpSrwyNwKYTslUk4ZZUUiQoG85JqAB1WzhP+4IlLX4wBirCqhAEatnJdNxnn7e+gMZTZxXIbSSvZY1bAYJK6GvgwU+u8fhXrGUr4H3exbBLXq6QZ4PRxSU+ejHPvnyIbyW4BI9ETLZc8g0FyI8slCbu007LvFXfFE2JZJrn08gz2tVzfQjrlR86RWPyk9SpZBinqVYGoSAMHKHezatIM3Kxl8cYJ+Uje3CTHYFXvfY+SAv7cm2IGOLSXGdPWLLhOEXe2ZBn4YlH0VQTW9OImXJbBR5n5oycKdOVx+yXLIHv1onnCVzRiNk2KAfaM0n58rZJQa5IM/JfqGUFgbnKglMEu386vBglsfdsoZbCs865HJQKj8LlCBuT+WrPGC04ixAy7FIPcu0MaJOTOS5JjYEiMm58lsA2+q5BBvXdBqxFw6wYKGTjpC5mNFci0o5DB+4t5yiCgvO8KGXzkPSLQILkf5skxOLyce8AX+BYKGchtDnmOwBjnRyGD5YuNGkGAwVIhg/mLMpj/MVDK4K8tIIOXtIkqGSyyd1c2UmCdXGW/MH2pxQUusPFDpX+wqfOpCEVyvdQ9/IsUA/flptL47LqrkMH93Fzz5f4BLDkG3outMoHAxLKnkIEuu3v0CXJ9ASn8ixSDdl2bD9QJzgN31DHAlfcXcxQTdFeSwfblJlHAPfhWyiDfEdwmyfVK9+uf5BiMgrvBX0ZgrOspZdDOf/y0GZJ0YFaOQRLVZgu4NPFlIVkGp7L7tZ8kYA7iGZZl0H0xLwk8pLjiSjJ4tc046B30VDOYJN5b0FSBke7dCqk0A+ZyfL0Qg1mCUyfNQCu/db9+wfMmd+foZBngcPxlXEXYP3V/DkKegZHriGIjBJU2z52mBRlgE3uRBXiYSkwwXgoYDCj9fAkGJKW6FDDo5Tys+nTBg5gJm+zlGeCxQQWHzqqXtIOYKhikHiRuluA9fEkHMRUw0KDHWTV+myJeL5TYiythAIrQ+Cm19NP5KhigRaBKDp5VJ0R7S9tIqIZBm4rHqZsr4s6xxH9SwYDfuNLozdu4tTrFlVPEAOzNstEMDul2Ww0DPiBr8DI8Kmra8FYRA35dWmNbA/ZcqddNKGMAZnfeUCeBwMap1KvClDHgY+iGzqphn5B+bl4ZA55QI3do4eR3xhkDhQxg97LUnWYVCRqDrGaqjgFPa5X/aouahMAtXpkLggoZcJMwbZpdxAvnMtuoSgb8BtuGLb3hWCZ7rk8pAw3vNWvU5CK+6PBg3lsxA7wyvEHDaPQPDw+ap1oGTOZNgoBzBudHM/+qGZD2qjkQEMHs4cY55XpA+pemDJ+wIXw+3iajnIGA4Dy/i8Re6jOH06aeAYOwyvZNaxGCd/lf8myWqoABswlgGLdP1QT+yOk517VFVTDQ+MMi+yfu4uVP5i3iO05SPq6CgYavtD9xXwIxf2n+5wurYaCJF7dKPTUsLeIFRzdv4hUxECtbdPuEe8RI7yPX7d3XAFUx0IiFr7l2a1YFQgx4iafIi67VMQiMwq7WBSii4bPqkyKJVshAE6/afhZ9b7m8MCXAJ3LtQilWyUALHtmd9OuhQDqoeT8FJ/SqZRCY6Iz3rdWJeNu5eFoVMwBVwCdcL17FFAgZoQ0+lHgNpGoGLB4PHBa6NCqkQIi5oMUtQRC4agaQBn9e8tusiAIjwN8Lzu0WxYJXzwAaBH+HeZH8lqeUsBgNtLx00ioXeT0MWGRD/qbKyldLgcVm80fTp3rZiGtiAAnp6MJSun70pmORzFsnHum2NIEaGUBSFm8RdJH6umuxnLdt3gjoZigTXY0MILF+8JD51pPCAGG9iYjrVNIORCKrjwFvvocAg90qFR0E6tuiYdGDLa1SNTPgbdiZiQLMT0a7UJTwcdtw5yL8xc18MLdApLUy4Gma64soBl2ubetxzOILyz79BAHf3k0VuXkOA56s6QS1Senv4t3vttKTZIm2DP/98BuGmLuKAGhPY8ATbtnHFY3Ianp0fburD61Wq9/vt1rWUB/ZvnOc3nx22XDNUZORJzIIEm956yXNL0HLUZeJJzMI0m8PbXeyelD61YdrD3vKM6A9n0EkE23LsMen43R+nn2Kcn/NzvPpcT22DatXVeINYXCflV670+m0e3Uk2ygGSbmqIa2mMqhX/hj8MQD5Y/DHAOSPwR8DkD8GfwxAUkv6H78ix4TweEi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6" descr="data:image/png;base64,iVBORw0KGgoAAAANSUhEUgAAAQMAAADCCAMAAAB6zFdcAAAAjVBMVEX+/v7///8AAADx8fH6+vrg4OD29vbS0tLMzMza2tr7+/vz8/OoqKjt7e3l5eXJycmioqJsbGy8vLyamppaWlqTk5PExMQmJiY+Pj5KSkqurq5FRUUuLi6MjIx4eHhlZWWAgIA5OTlTU1McHBx6enqOjo6FhYVoaGgZGRkQEBBXV1czMzNJSUkkJCQLCwtvb1zsAAAPiklEQVR4nO2d6WKqOhCASRQRFRcQVNytdrP2/R/vZiYBEQGBBMR7Oj9ub3vI9mUymewaSRPt/ybpJf1j8DwG9YNuGgMWv7eZ/dh1QmgWA0L64y8KUieERjEgvTUN5B9lQDorLP57l/3HqA9CoxhsWdlXfo+QDaXOP8mAtBiCMSbtU7r9NxkMKT1j7MSg9PffZGAxPWhD9KQd/F8t0iAGGvkMTCFhHaT+bzJgpvDEGSwo9f5NBjale85gR+ng32QAHUMfDYJD6fGfZKCRmTAIZFRn59gsBhNKfWRgpnvL6nPTLAYupWtkoCUy4On3dKPLRe9oKvLULAbMP5xwo8gYDG9SgpRN/3TY01tZbF3f6EhlrFkMmBlYhp2jeU2JpTocT2m6vG2dUads5prFQKd0xhlMhWXgebScVbTEl+mEyXQWA3F+t/tlMtgsBuAt99AguDB8EjkchRowdW3TiubFWE/vOLSKZrJZDNqhgzAWloEQT1iA74Eepg8/dH+zoonyufGHRbLZKAY4YhgGDsIU8qAvsVhLvxOmzP6nb0/ilnFydMcDJj6XbpFUn8EgNU5yprR7dRCItsMSHvUbAINFWPavreObQ8lc1syAx2DpI38wfj9uNpudM/A9fRikORGzqdgqiInzq8fWlREh9iEo/7fTbSuplRoZQNi2MdjMk9rweTMwWIneKXVDB8HFVqBHCLRc8fneNVSUvl4GLFxvtI47ODFZOuvQSRKfDiIELN4y6HxgKSu/yFv1DEAB7G2ksPPD1nWcMRPHcSaLGzSX0EFg2nH1FUnvnf+7O1RZfpG9ihncAaBb3+jH4myNxpPA5eEdA9T5R0QJfP6PH6W8oGcz6NtJTu7vdmxeIxMgeI83DhyE9RVB/zsM+Ya9v0oOVTMgbc8eOK572nz//CzfbkFM7E40Pojc++BTScSOTCSRbozg285rq8NQvR7chO21ra7nbpZfQWmmdi8aI/uk77QIFHtwbQeDJAM69VuKMFTPICk57xApzNEkMQz8Z/i7m4QA5OB3JPMTzVRdDCBWYxIvy9zWUqNFnwFkNV8cFvPPWNCJIU+hXgasixgkD3ROVnLEuPb4ubF14RKSjhGbSJiNOy80j8S8nPc0tWaKPeolBOlNFmK8GMlvO3CYf/mPXaFhYkK+6mLAxoCxRrCfnAa2Z5imaRjdkWcnLLcTK8kfYH8ZHjGKb+E6bk2puqmHASMQ9ZN+N77eyxNzWnJMp5Do0vR545qWp1APA1ZvUR1YmzIKFcZp4ujLJyPeMrZlW0QtDEgnYgdWvlYqkqS8j7FrYDS4mTz2mzqneuPjfNllASSkzxoYDDL2/ZDCuOSQrloGLHtnyB3v2d10R+BhLlvMdBr67VICIdjGYABh4KzbymjevLKYDrv4kMOVXrKahv7kOr6eT8ZGmA8Cy7O4FkGIzaedtKJpVMuA1Q7my9FhtLQpR8By4gsJYAD9vsgKrNjzpVrhVf+OitZTlQwIzgLQH2sIPwapQTOiJOa1S/1a7aM0DmK4BbuXAghD7CKOzVlfIMMV77x0+DG6C5gjaiLmDb7HRrC2MjQGYT+7w8bF4zf5wgPOtcyGxbS1KgaEK+lPiwyDeoqlq5m+sz1ceHEW07Vj3mNqgUGdR9LledDHYmb2u4tcuGHkIQ4cfIG6qooBIUfRWfXDWoqkadm7c7yNTyNT6NciQ6d3SvKWHT4JcfYCCBaHwLviSX4IVTEgHaioL+YQtmc3WsAi6Hm7+BCYRk0mKPT6+gsYhIQt3Cwij7eUFaMAazIzsZ2P6BD9ObfDVBED3kS/YUgA+fSuihydX/2cOgPDHHawfzuG3+jQD17CvXmwDk9byYOJ4QYjmhs43bYIp18wjby7+6phAMuFsFrCYtnRYBUdAYRj/4U7CqYEsBKDOeTrtFHg82Fj+khONlx0mFpgfXYhR4eb4XwVVgUDbg1Bf9FMv3OLTbxAA952Xu8aE9F+YU+eKLCFxg6rd9oTf/NiBiVGgQ+j11faQZjrr7Uz4EYJMo01PMVQhhjp07Or38aCqhLYM1SguU6GYDEvloAwjRjMJAoI9+s3ioq3xnEurVXPAEdzb5B90mHZukALd4URnDl3q0SY2aC1jMM2xLsV0d+ZNL49KVYIcxmYmHCbM2mtaLB6WTcDbIrnDgn6tX5rLHz9r7WeEBw+WnKHj7uVog/h3g63a2BYM0vDnBFB+bqtkWj7fBCUM8CGsA831NBtsEK06SaGxToWPh6o9N4KK3IUagIYmFl2wsIMRvf4kh5ox+PDIKoZYO3Ne1c/ngsupSSGhMHvlCM4ROygFkTwiRrVzm4MvCQt7kPrEU1Y0hwbnxUzQHMstKATdoMZK0LY8fHxDiC4He0ghANG9p3DyDPDC53KOTK9oM3p4zNyahlwd63D2/ABAczHVlYYaDr7EME6bi9tocyg6Js8LTvsi8Ufemf68HyYUga48Tzo5sAYLMePNgvAXgufpA0LNFxkggmSUbCtP1sI6ezElqYgS59hltIDqWNA0BALS+7RbY5FUdyR2OcbkRIQsEzMsfD4XT4XlegL2olAgOHU6kEQhQygIGKagIxyLY6D7i5YWqdbFY58oKNVIz2aMmZIKpId3fePRmWS3bEqY4BtMXTMcrrqWxwX+DR1sIttqkPI28OOIRKmH1V+7K2zHEZ1DLDGPvIV/Zo6NneoqUVKSNL7Rc9xnz5kSIr35rcNzQysjAEhK/BjCiHgjRUt6SX1KB8qSRvsQtnjv0RjncNb+qylOgbvtPh5POj7DlC8DMuNzcAhyxtzXzCZIc06H6WKAepzrlHaTShmC90TTZpwjXwEiiDFgEeRGlwRA6ystCadkTdmEiePBjZ4sMf+kToKD37mV1prUMXAfeiJJAbjI8oH8MBJ/JlLnXxFm5PY+WqqGGCDK9wSeA1TcWQh4zOLf1accSQOP91cKWLwHRxZL5axNpbt4alewifhOjIMwPIuKmRASl5cwZcFMn04/h1ODspdD4LDuWTaahicyx1LxXzlOOSPrlSuMVNWJJs0/0UFAxzhlmmsqD95bsDBSbbH+pIdRystMSUMZteZ/WLZYiPin1yT9UauSbEHkayZt5ioxvIMsLWW2gkECpSrwyNwKYTslUk4ZZUUiQoG85JqAB1WzhP+4IlLX4wBirCqhAEatnJdNxnn7e+gMZTZxXIbSSvZY1bAYJK6GvgwU+u8fhXrGUr4H3exbBLXq6QZ4PRxSU+ejHPvnyIbyW4BI9ETLZc8g0FyI8slCbu007LvFXfFE2JZJrn08gz2tVzfQjrlR86RWPyk9SpZBinqVYGoSAMHKHezatIM3Kxl8cYJ+Uje3CTHYFXvfY+SAv7cm2IGOLSXGdPWLLhOEXe2ZBn4YlH0VQTW9OImXJbBR5n5oycKdOVx+yXLIHv1onnCVzRiNk2KAfaM0n58rZJQa5IM/JfqGUFgbnKglMEu386vBglsfdsoZbCs865HJQKj8LlCBuT+WrPGC04ixAy7FIPcu0MaJOTOS5JjYEiMm58lsA2+q5BBvXdBqxFw6wYKGTjpC5mNFci0o5DB+4t5yiCgvO8KGXzkPSLQILkf5skxOLyce8AX+BYKGchtDnmOwBjnRyGD5YuNGkGAwVIhg/mLMpj/MVDK4K8tIIOXtIkqGSyyd1c2UmCdXGW/MH2pxQUusPFDpX+wqfOpCEVyvdQ9/IsUA/flptL47LqrkMH93Fzz5f4BLDkG3outMoHAxLKnkIEuu3v0CXJ9ASn8ixSDdl2bD9QJzgN31DHAlfcXcxQTdFeSwfblJlHAPfhWyiDfEdwmyfVK9+uf5BiMgrvBX0ZgrOspZdDOf/y0GZJ0YFaOQRLVZgu4NPFlIVkGp7L7tZ8kYA7iGZZl0H0xLwk8pLjiSjJ4tc046B30VDOYJN5b0FSBke7dCqk0A+ZyfL0Qg1mCUyfNQCu/db9+wfMmd+foZBngcPxlXEXYP3V/DkKegZHriGIjBJU2z52mBRlgE3uRBXiYSkwwXgoYDCj9fAkGJKW6FDDo5Tys+nTBg5gJm+zlGeCxQQWHzqqXtIOYKhikHiRuluA9fEkHMRUw0KDHWTV+myJeL5TYiythAIrQ+Cm19NP5KhigRaBKDp5VJ0R7S9tIqIZBm4rHqZsr4s6xxH9SwYDfuNLozdu4tTrFlVPEAOzNstEMDul2Ww0DPiBr8DI8Kmra8FYRA35dWmNbA/ZcqddNKGMAZnfeUCeBwMap1KvClDHgY+iGzqphn5B+bl4ZA55QI3do4eR3xhkDhQxg97LUnWYVCRqDrGaqjgFPa5X/aouahMAtXpkLggoZcJMwbZpdxAvnMtuoSgb8BtuGLb3hWCZ7rk8pAw3vNWvU5CK+6PBg3lsxA7wyvEHDaPQPDw+ap1oGTOZNgoBzBudHM/+qGZD2qjkQEMHs4cY55XpA+pemDJ+wIXw+3iajnIGA4Dy/i8Re6jOH06aeAYOwyvZNaxGCd/lf8myWqoABswlgGLdP1QT+yOk517VFVTDQ+MMi+yfu4uVP5i3iO05SPq6CgYavtD9xXwIxf2n+5wurYaCJF7dKPTUsLeIFRzdv4hUxECtbdPuEe8RI7yPX7d3XAFUx0IiFr7l2a1YFQgx4iafIi67VMQiMwq7WBSii4bPqkyKJVshAE6/afhZ9b7m8MCXAJ3LtQilWyUALHtmd9OuhQDqoeT8FJ/SqZRCY6Iz3rdWJeNu5eFoVMwBVwCdcL17FFAgZoQ0+lHgNpGoGLB4PHBa6NCqkQIi5oMUtQRC4agaQBn9e8tusiAIjwN8Lzu0WxYJXzwAaBH+HeZH8lqeUsBgNtLx00ioXeT0MWGRD/qbKyldLgcVm80fTp3rZiGtiAAnp6MJSun70pmORzFsnHum2NIEaGUBSFm8RdJH6umuxnLdt3gjoZigTXY0MILF+8JD51pPCAGG9iYjrVNIORCKrjwFvvocAg90qFR0E6tuiYdGDLa1SNTPgbdiZiQLMT0a7UJTwcdtw5yL8xc18MLdApLUy4Gma64soBl2ubetxzOILyz79BAHf3k0VuXkOA56s6QS1Senv4t3vttKTZIm2DP/98BuGmLuKAGhPY8ATbtnHFY3Ianp0fburD61Wq9/vt1rWUB/ZvnOc3nx22XDNUZORJzIIEm956yXNL0HLUZeJJzMI0m8PbXeyelD61YdrD3vKM6A9n0EkE23LsMen43R+nn2Kcn/NzvPpcT22DatXVeINYXCflV670+m0e3Uk2ygGSbmqIa2mMqhX/hj8MQD5Y/DHAOSPwR8DkD8GfwxAUkv6H78ix4TweEiW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9" descr="data:image/jpeg;base64,/9j/4AAQSkZJRgABAQAAAQABAAD/2wCEAAkGBw8MDQ0MDA8NDQwODQ0PDg0NDw8ODg0OFREWFxQUFBUYHCghGBomGxYVITEhJyorMC4vFx8zOD8sNygwMCsBCgoKDQwMDwwMDywZFBksKzcsKysrKyw3KysrKysrKysrKysrKysrKysrKysrKysrKysrKysrKysrKysrKysrK//AABEIANkA6AMBIgACEQEDEQH/xAAcAAEAAgIDAQAAAAAAAAAAAAAABQcDBgECBAj/xABLEAABAwMCAwUEBwQGBQ0AAAABAAIDBAURBiESMUEHE1FhcRQiMoEVI0JigpGhM1JysQhDc6Ky8DSSs8LSFhckNURTY3SDo7TD0f/EABQBAQAAAAAAAAAAAAAAAAAAAAD/xAAUEQEAAAAAAAAAAAAAAAAAAAAA/9oADAMBAAIRAxEAPwC8UREBERAREQEREBERAREQEREBV/2o32ra+istpf3dyuL3ES8XAYYGAuJ4t+EkgjODs1ysBVdI3v8AXjOL/stp4meWQ4f/AHOQRUty1ZYIHVNb7LcKKIAyukkY58bc4+IcDuZHR3NWRofUJvFuhuDofZzKZR3fH3g9yRzMh2BkEtPRV/2tXaWpZV2qE5kqLlabfGwnA4nR+0F3zdJECrPsVrjt9JTUUP7OnhZE09XcI3cfMnJPqg96IiAiIgIiICIiAiIgIiICIiAiIgIiICIiAiIgIsc07IxxSPYxvi9waP1Wg6h7V6OnkNLbY5bvWkkNjpAXRcXhxgHi/AHfJBYS6SStYMvc1o8XEAfqqo+jdV3rL6mpisdK4bQw7TAfgJdnHi9voFrsWj9OOlxcdQuq6jPC9/exRtJHQueHkDP3kF7x1DHnDHscfBrgT+iqHVNy9h1xbpS7DJaamp5P4ZnSxgH8fAfkpCm7GrHURtmpZ6pzXDMc8FTFI3yc1waQVX/aZoitsj4672matpg5jYqqVznT072kujY/JO2RsRtnIwNsh7O0lslPqqWoBcY4H264luTwhkYgY92OWfc/RfQwORkbg7jzVE9sFJJVXK31NLsa6zVOwHFxsihllc3Hm1+M9Nj0UlpHs6berfSV1wutzqWVEQd7O2XhjjwS0s98uyAQR05dEFxCRuccTc+GRld1WNw7KdOUMDpqwPhiYBxTz1b2AH8wCT4Y36KvKe61ra4xaQqL1VUrcAtnHfRB2fB44WMx1eGn9EH0iip6bUepqcA1tTpyhdjPdVlRFHIfLDXnf5r0WDtfDKhtHem0bOIgNr7dOyopN+ReA4lg88nHUAboLZRdY3h7WuaQ5rgC1zTkOBGQQeoXZAREQEREBERAREQEREBERBwvFeLtT2+B9VWSsggZ8T3559AAN3E9AMkrxXzVtutu1bWU8DwM9254dLj+zbl36Knq223TW1b7SxrqOzxuc2lkqA4MEefjZHsZJHDckbDlnbcJK/8AbkS4x2qjByeFk1WTl55DhhZv6ZdnyUTca3WVwiEnd1sMDxkMpY4qV2PTPej5lWro/s/t9mAdBH31Vj3qufD5t+fDthg8gPXK2pB8n/Rfczl2o4LzCwkA1AZl4OepnaQ4b9HfIqwtL6OgefbtI30iqbGWviqo4y5zCQeGRnCC1uWjmw5xsrtc0OBDgCCMEHcELTL/ANmVtrHd/Tsdba1pLo6u3n2d7X+Ja3Y+ux80ERF2g19pcItTW98MWcC5UIMtK7fALmjPD+efuqYuGmbJqWA1MbaeV0nKtoy1lQ1+PtuHMj914PooGpv1408O7vkLbzaD7puNPGBNGw/9/HyI9cfxEnCyt0RSVbW3jSlabbNIMh1N71HNj7EkJ+HHLhxgH7OUFf1em7lpi5xRU9eKSGpc4U1a/ibSTvHKOobhzWu83Ajr44l9d62mqbXWWa90j6G6j2d8TmgupqngmYSWkZxlodvlzfMclPagvM0tFUWjVVvmY58bu5uNuifU0skjd43tAyWPzjY8988IOFpU1wnvVit1nkbxXaC8R0jBIPr205p3kPcCOIBoPCfKMEoN1MQni0rNIMmLT9zmecfZ9ggYf9ooPQXaCaKyUNrt9PJcLw41AZTta7u4mGZzmvkcOmHZwD6lq3rXrYrVp2biDDNDbTboZce/9c1kTg08wDwtcf4B4KD7J7NXQWuHuKeloDUgyyXGXE9VPE9xdFwRAAABhGC923PhOUHEGg5KniuusK3vzDGZjRMfwUtJHuTxFvMYGMNxnHNyx0ltuOomNFE7/k/psbU8VOwRVVbH++WtxwtPTfG/J3NZIHUl3uZsdN7RPTUsrqi9VdV70lwlgfwxwOcebO8JPCAG4YQ0AK1gABgbAbADkAgr2i7GbLEPrI6mof8AaklqJGucfSPhCV/Y3ZpWObDHUUzyDwyR1EsnC7Gx4ZCQfRWGiChrLqq4aOqHWq6xPqqDc07mEAtZn44C7ZzTneMkcJ8OtqaZ13bLvhtHUs77rTTZhnB8mu+L1bkKXu9nprhF3FbBFUxZzwStDg0+LeoPmFD6l0HbbqCaqna2fAxVQfVVLSOR4x8RH3soNmRVuY73p0F4e+/2hgy5khDblSxjmWu/rQB05nH2Qtz03qKku1O2qoZWyxnAcOT4n4zwPbza7/I2QSqIiAiIgIiICItd1vq+msdKaioPHK/ibT07TiSokA5DwaNsu6epAIezUmo6S005qa6URM5MaPeklf8AusaN3H+XXAVZMv191W5zLY02i0Elrqx2e9kaDggPG5d5MwBjBcvJpDSdXqipF7v7nGjJzTUu7Gyx5yAwfYh5b838+W5uqCFkTGxxtayNjQ1jGANaxoGAABsAg1HSnZrbbXiQRCrq88TqurAlkL+pa07M5ncDPiStxXKICIiAuFyoDUmsrdacNrqmOKQjLYWh0szs8vq2AkDzOyCde0OBa4AtIIIIyCDzBCra9aTqbHLLdNOSwwU+HSV1rqX93RytAyXRk7Rn5gDxA90ztNqG43EZt9vdSwHOKu7ExE+bKZh43ficwLQNU3WoaR9KzUcLwQcXWVlSWHxitlJxtyDuDK55G+4Qb7pbtApbhb3XKoa+3QxkNe+rLWwufjlFJt3g6cgc7YUlp+moqmR95poX9/VtA9oqI5WTGJoDWhjZBlkZDQ7AABzlVLp6uZWTtqae33XU9bGfq6qvMVHb4CMfsGHijjG3I9R0Vi3PUlztsEddcKGnNIH/APS20U8k89HCRtKQ5gDwD8QHIb7jOAyXiip9VWieAccOZpo2l4HHT1UErme8AeWWnbO7XdCpZ18paKCMV9VQUr2sa1ze/YyMOA3aziIJHyWrWW5Q0V5xDIyS16haaujlYfq217GgTM8uNvC7ffiGFCab0Ba4L9c6OrpY5vcirbeyUkxilkc4SN7vkeB+GjOdiEHTUV90XPK907YJJi8yOmo4KmJ7pMkl3eRBvE4nfOVERXqwhwNvv17trtw1jzUz048Msc05/NXRS2SjgAbDS0sTRybHBEwD5ALLVW2nnjMM0EEsRGDHJEx7CPDhIwgrqzaoukMbpo5qHU9DGB3klBiC5Rt6l0A2PT3RuVueltW0N5jMlDMHuZjvYH+5PCfvsO49eXmtcu/ZNbpX+0W909pqxksnoZHMa0/wZ2Hk0tVV6xst7sVa26TSl7wWtbdKZjGNkPINna0D3jsDxg8Wwy7GwfSaLSOzTX8d9hMcobDcYWgzQg+7I3l3sWfs55jm0kDfIJ3dAVc6q0dUUFS++ac+rrN3VdvH7C4Mzl2G9H8zgcycjB52MiCB0bqmC9UgqqfLHtPBPTvP1tNMObHD+R6j8lPKrdYwO03dY9RUrT9H1bmwXeBmcAuPuzhvLOf12/rCrOp52SxslicHxyMa9j2nLXscMgjyIKDIiIgLhcog8F8u0FupZqyqdwQQsLnHqega0dXE4AHUkKoNIWOfV1wffbu3FujeWUtKclkgaTiMeLGn4j9p2RyyBl1NVSavvTLPSPc200Dy+rnbykkaS17gfzYz8btwrioqSOmijp4GNihiY1kcbBhrGAYACDK1oaAAAAAAANgAOgXZEQFwuVwg5Xju10p6GB9TVyxwQMHvSSHA8gPEnoBuVg1JfILVRzV1USIom54W4L5HnZrGDq4nYf8A4qj03aqvWdabnduOOz08hFPRtJEcjhzY07ZA245OZOWjGMNDZYdQXTUpc2zZtdpDix90nZmpqMHBFNHyHqfzBGF2no7FpCP2uo4qi4ScTmzTkVFwqX9S3OzB4u2HiSsupdbOilFk03Ttq7i1ojPdtApLcwbe+R7oI2GNgOu/ulpLszZBN9JXqT6Uur3B5fLl8ED+nA0/ER0JAAwOENQQ9Ky/6pzK+Z9hs7x9WyIOFVO3oc7OIPjloPQOG62PT/ZVaKDDzAa2bPEZq0iYl3PPBgM+eMreEQdWMDQGtAa0AANAwAPABHNDgQQCCCCDuCPArsiCktQ2kWWuNqkeYrJdZO9t04zmz3NrmljmH7LQ/hyP3T912ZW6X94qdPXWVvdVkFfNZrpCMACSUAH8GW963ycFtXapYBc7NVxBvFNCw1MHj3sYJwP4m8TfxKt7rfPpDRsdd7praKto2zyYHHJLC5rI3vPMkxvYfmUF7Iukbw9rXDk5ocPQjIXdAWGqpo543wzMZLFI0sfHI0OY9p5hwOxCzIg+bda2KbSd4p6ygLvZ3PM1I5xJwBtLTvPUYdjza4dQV9B2O6R3Ckp62HPdVELJWg828Q3afMHIPotc7WrGLhZasAAzUzfa4TjJDogS4D1Zxt+aiuwSrMtj4CciCsqYm8/dB4Zcf+5n5oLHREQeO722Kupp6OobxQzxPjkHXhcOYPQjmD0IVe9klzlo5qzTFc4mot73OpXn+tpSc7eQ4muA8H4+yrOVWdsFJJb6m3ampR9ZRTMhqmt5ywOOGg+W72f+qPBBaaLBQ1cdTDFUQuD4po2SxuHJzHNBafyKIM60btd1WbVbXRwOxXVvFBThvxsB/aSAeIBAH3nNW8OIAJJAABJJ2ACpHTTzqrVElxfl1utoa6Bh+EgOIgyPFzg6Q/wgdEG/9l2kxZbbHG9oFZOGzVR6h5Hux58GDb14j1W4IiAiIgLhFrvaDqL6ItdTWNI74NEdODg5qH+6zbqBu4+TSgrPXVRJqi/w2GleRRUTnGolYdg9uBPJ6tBEbfvF3Qqbvl6lqpGaX0sBE2BjYqyvjyIqGEbFjHD7exyeecgb5Ldf7PrDVfRxp6NxiuN3aJ6yvcSXUFrLiIyDzMsp7xzR1BJJHCCrc0rpuls9KyjomcLBgve7eSaTGC956k/kOQwEGHR2k6WyUraakb7xwZp3Ad7USfvOPhucDkFPIiAiIgIiIOCM7Hkea+X3j2Sh1Xa8ngiqqXgaeQ7qvMRIHmCz8gvqFfM2v2d3ctTAYDXS0bT5mSSKX/ccUH0RpyUyUFDIeb6OmccnJyYmnmpFQuijm0Wsnc/R1Fuf7FqmkBERBhrIBNFLC74ZI3sPo5pB/mq77BKGSmtNTHKOF30nUjHmyOKJ396NyspY4oWRgiNrWAuc8hjQ0F7iS5xx1JJJPmgyIiICidWWkXG3VlE7H19PI1hO/DJjMbvk4NPyUsiCuuwm6uqbKIJM95RVEtPg8xGQJGj5cZb+FF4OzRvsWotS23k10rKqNu2zXOLtvQTsHyCIJ7thvn0fZajhOJqvFJFjYjvAeM+WIw/fxwsPYtYvYbLBI5uJq0+1P8eBwAiHp3YafVxWn9tUjrlebRY4ycExmTHR1RIGZ/Cxjj6OV0wxtja1jAGsY0NaByDQMAIO6IiAiIgKl/6QFVJUz2uzwAySyudN3Q5ukee6hHlzlV0KtIrSa3WlRVSDMNsoKbg/tpWu4NvR8p9QEG76ctAoaZkTi187g11RM1oYJZgxrcgdGgNa1o6Na0dFKIiAiIgIiICIiAvmjXlaJ469rRxVFXqeuaMD3nxUsLIom7ec+w8yvpdfNPZ3b33TUUTX+/BT1lZXvH2RiTIPzkEPyCD6JstGaWkpaYkEwU0EJIGASxgbkfkvaiICIiAiIgIiICIiCq6iT2TXkPQV9s4T5kNeR/8AHCLzdoIMer9OytwC9sUfnjvpA7PykP6og8OmG/SWubhUn3mUXtHCegdGxlMB+rz8ldap7sFYJ6m+153M1SwDxAc+WQn58bfyVwoCIiAiIgLzw0kcckszWgSTFhkd1dwN4W/kF6EQEREBERAREQEREHCqvsNtHsjr0J4yyujrvZ5MkECNreJob6lzjnqOFWqscUDGF7mMYx0juKQtaGmR2AMuI5nAAyfBBkREQEREBERARcLlAREQVNr53Fq/TjADlreM+hfJ/wABRYtQHvteWtg37mkbxeWIqqT/AHguUHT+jn/o1z/8zB/sirgVT9g8Qhdfabk6G4BnDyIa3jYNunwn8lbCAiIgIiICIiAiIgIiICIiAiIgIiICIiAiIgIiICIiAiLx3ivbR0tTVyfBTwSzO8wxhdj9EFUaSk+kNb3SqGTHSxTxNPRrmd1BgepEp/NFk/o90T3xXO5S7yVFQyLiPVzQZJCPV0v6IgzaOf7BrG90J91lbH7SzpxP92Xbx/azf6pVsqn+1/itV4s2oIweBju4nIHNrCSR6ujkmH4QrdhlbIxsjCHMe1rmOG4c0jII+SDuiIgIiICIiAiIgIiICIiAiIgIiICIiAiIgIiICIiAq07er4KW0ija7EtdKGEDn3EZD5D6Z4G/jVlqjLgTqjVzIG+9b7a7DzzaWQvzJ/ry4Z5tblBZvZvZjbrPQ0z28MvciWYHmJpTxvB8wXY+S5WyoggNdaebd7bU0RwJHM44HHkyoZvGfTOx8iVqnYfqJ1TQyWupy2rtju64H7P9nyQwHzYQ5h/hb4qylTvaLbZ9P3aLVFvZxU8jmsr4hsMuIa7i8A8cO/R7QeqC4kXis10hr6aGspXiSCZgex3I+YI6EHII6EFe1AREQEREBERAREQEREBERAREQEREBERAREQEXCxVlVHTxSTzPbHDExz5JHHDWMaMkk+iDUe1fVYs9rkdG7hrKkOgpsH3muI9+X8Dd/XhHVefsf0j9EW0STM4a2s4ZZgfiijx9VF8gckfvOctV0xTSatvb71VMcLTQP7ujhf8Mj2nLQR+T3efA3cBXMgIiICw1dNHPHJDMxskUrHMkjeMtexwwQR4YWZEFPRGfRFaWuEk+mqyXIeMvfQzHx/L8QGR7wwbcpamOeNk0L2yRSNa+ORhDmPYRkEEcwsdxoYquGSmqY2ywStLJI3jLXNP+efRVW4VuipSWtmr9NSyEkD3p7c5x3+X5NP3XH3gt1F4bLd6e407KqjlZPA8bPbzB6tcDu1w6g7he5AREQEREBERAREQEREBERAREQEREBEXDnBoJJAABJJOAB1JQCqc1deJtV14sFpcRbYXtdX1rd43hruh6tBGGj7Thn4W5XfVurqnUVS6w6d96neC2tr8ERmInDgHdI8ZGeb+TdtzYmjdLU9lpGUlMMnZ005AEk8uN3O8B0A6BB77LaoLfTQ0dKwRwQs4WN6nqXOPVxJJJ6kle5EQEREBERAXWSNr2uY8BzHAtc1wDmuaRggg8wuyIKqvmgKy0zvuelZDE4nintj3ZhlHgwHYj7pIx9kjkpXSHalS1r/Y7i02y5NdwPgqMsjfJyw1zgOFx/ddg77cXNWAtc1domgvTMVkX1oGGVMWGVEf4se8PuuBHkg2NFUDLPqPTP8A1fIL1bGnameCZ42Do1ueIeXAXD7qm7B2v22pd3FcJbXVNOHx1QPdh3Ud5j3fxBqCxEWKmqY5mNkheyWNwy2SNzXscPIjYrKgIiICIiAiIgIiICIiAijb1f6O3M7yuqYaZp+HvHgOf/C3m4+QBVYXvtfmq5fYtOUctRO7IE8sbnHGccTIRvjf4nkAdQgs3UOoaS1QGorpmQx7hoO75XfusYN3H0VS1NzuutpXU1C19usbXcM0z9zLjo8g/WH/AMNpwPtHkpDT/ZVUV04uOp6h9TOcH2QP4hjnwyPGwb9xmB5nkrYpaaOCNkMLGRRRtDWRxtDGMaOQAGwCCM0rpmls9M2lo2cLdjJK7Blnf+/I7G5/QchhTKIgIiICIiAiIgIiICIiAo272Cirxitpaap8DNEx7m+jiMj5KSRBoE/ZNb2ZNumuFredyaKrlAJ8w8nP5rxTaO1HTZ9g1AZhvwsrYGk46AvcJM+uFZi4QVY+u1nSfFS22vaOboy0OI9O8Z/JYXdo1/p9qnTs7iOZhFQW/m1jx49VbSIKoj7XasECXT9xaeoYZnEeGAYQs/8Az1Uke1Vb7rTeJfDHhvrxPB/RWgsVT8JQaFT9s1jk+KeeI+D6aUn+4Cva/tWsTRn27Pk2nqify7taf2mfspvn/Iqkwg+k5e2GyN5VEz/JlLUD/E0KMq+3O1s/ZQ103nwQxt/vPz+i+f1Yelvipv7A/wCBBsU3bfVVJLLba+N32S6SSpd8442D/EsAfrK8nYSW+B48GUDWj55mVv6d/wBHapNBUVl7EozJ7ReKyWrlO72QlzA4+D5XEvcPThVnWWx0lui7mhp4qePbIjbguPi53Nx8ySpBEBERAREQEQIgIiI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552804"/>
              </p:ext>
            </p:extLst>
          </p:nvPr>
        </p:nvGraphicFramePr>
        <p:xfrm>
          <a:off x="1187624" y="1988839"/>
          <a:ext cx="7128792" cy="45720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158166"/>
                <a:gridCol w="4962514"/>
                <a:gridCol w="1008112"/>
              </a:tblGrid>
              <a:tr h="878498">
                <a:tc>
                  <a:txBody>
                    <a:bodyPr/>
                    <a:lstStyle/>
                    <a:p>
                      <a:r>
                        <a:rPr lang="es-ES" sz="5400" dirty="0" smtClean="0">
                          <a:latin typeface="Escolar1" pitchFamily="2" charset="0"/>
                          <a:cs typeface="Agent Orange" pitchFamily="2" charset="0"/>
                        </a:rPr>
                        <a:t>a</a:t>
                      </a:r>
                      <a:endParaRPr lang="es-ES" sz="5400" dirty="0">
                        <a:latin typeface="Escolar1" pitchFamily="2" charset="0"/>
                        <a:cs typeface="Agent Orange" pitchFamily="2" charset="0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ES" sz="3200" dirty="0">
                        <a:latin typeface="Escolar1" pitchFamily="2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5400" kern="1200" dirty="0" smtClean="0">
                          <a:solidFill>
                            <a:schemeClr val="tx1"/>
                          </a:solidFill>
                          <a:latin typeface="Escolar1" pitchFamily="2" charset="0"/>
                          <a:ea typeface="+mn-ea"/>
                          <a:cs typeface="Agent Orange" pitchFamily="2" charset="0"/>
                        </a:rPr>
                        <a:t>I</a:t>
                      </a:r>
                      <a:endParaRPr lang="es-ES" sz="5400" kern="1200" dirty="0">
                        <a:solidFill>
                          <a:schemeClr val="tx1"/>
                        </a:solidFill>
                        <a:latin typeface="Escolar1" pitchFamily="2" charset="0"/>
                        <a:ea typeface="+mn-ea"/>
                        <a:cs typeface="Agent Orange" pitchFamily="2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78498">
                <a:tc>
                  <a:txBody>
                    <a:bodyPr/>
                    <a:lstStyle/>
                    <a:p>
                      <a:r>
                        <a:rPr lang="es-ES" sz="5400" dirty="0" smtClean="0">
                          <a:latin typeface="Escolar1" pitchFamily="2" charset="0"/>
                          <a:cs typeface="Agent Orange" pitchFamily="2" charset="0"/>
                        </a:rPr>
                        <a:t>e</a:t>
                      </a:r>
                      <a:endParaRPr lang="es-ES" sz="5400" dirty="0">
                        <a:latin typeface="Escolar1" pitchFamily="2" charset="0"/>
                        <a:cs typeface="Agent Orange" pitchFamily="2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 sz="3200" dirty="0">
                        <a:latin typeface="Escolar1" pitchFamily="2" charset="0"/>
                      </a:endParaRPr>
                    </a:p>
                  </a:txBody>
                  <a:tcPr anchor="ctr" anchorCtr="1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5400" kern="1200" dirty="0" smtClean="0">
                          <a:solidFill>
                            <a:schemeClr val="tx1"/>
                          </a:solidFill>
                          <a:latin typeface="Escolar1" pitchFamily="2" charset="0"/>
                          <a:ea typeface="+mn-ea"/>
                          <a:cs typeface="Agent Orange" pitchFamily="2" charset="0"/>
                        </a:rPr>
                        <a:t>U</a:t>
                      </a:r>
                      <a:endParaRPr lang="es-ES" sz="5400" kern="1200" dirty="0">
                        <a:solidFill>
                          <a:schemeClr val="tx1"/>
                        </a:solidFill>
                        <a:latin typeface="Escolar1" pitchFamily="2" charset="0"/>
                        <a:ea typeface="+mn-ea"/>
                        <a:cs typeface="Agent Orange" pitchFamily="2" charset="0"/>
                      </a:endParaRPr>
                    </a:p>
                  </a:txBody>
                  <a:tcPr anchor="ctr" anchorCtr="1"/>
                </a:tc>
              </a:tr>
              <a:tr h="878498">
                <a:tc>
                  <a:txBody>
                    <a:bodyPr/>
                    <a:lstStyle/>
                    <a:p>
                      <a:r>
                        <a:rPr lang="es-ES" sz="5400" dirty="0" smtClean="0">
                          <a:latin typeface="Escolar1" pitchFamily="2" charset="0"/>
                          <a:cs typeface="Agent Orange" pitchFamily="2" charset="0"/>
                        </a:rPr>
                        <a:t>i</a:t>
                      </a:r>
                      <a:endParaRPr lang="es-ES" sz="5400" dirty="0">
                        <a:latin typeface="Escolar1" pitchFamily="2" charset="0"/>
                        <a:cs typeface="Agent Orange" pitchFamily="2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 sz="3200" dirty="0">
                        <a:latin typeface="Escolar1" pitchFamily="2" charset="0"/>
                      </a:endParaRPr>
                    </a:p>
                  </a:txBody>
                  <a:tcPr anchor="ctr" anchorCtr="1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5400" kern="1200" dirty="0" smtClean="0">
                          <a:solidFill>
                            <a:schemeClr val="tx1"/>
                          </a:solidFill>
                          <a:latin typeface="Escolar1" pitchFamily="2" charset="0"/>
                          <a:ea typeface="+mn-ea"/>
                          <a:cs typeface="Agent Orange" pitchFamily="2" charset="0"/>
                        </a:rPr>
                        <a:t>A</a:t>
                      </a:r>
                      <a:endParaRPr lang="es-ES" sz="5400" kern="1200" dirty="0">
                        <a:solidFill>
                          <a:schemeClr val="tx1"/>
                        </a:solidFill>
                        <a:latin typeface="Escolar1" pitchFamily="2" charset="0"/>
                        <a:ea typeface="+mn-ea"/>
                        <a:cs typeface="Agent Orange" pitchFamily="2" charset="0"/>
                      </a:endParaRPr>
                    </a:p>
                  </a:txBody>
                  <a:tcPr anchor="ctr" anchorCtr="1"/>
                </a:tc>
              </a:tr>
              <a:tr h="878498">
                <a:tc>
                  <a:txBody>
                    <a:bodyPr/>
                    <a:lstStyle/>
                    <a:p>
                      <a:r>
                        <a:rPr lang="es-ES" sz="5400" dirty="0" smtClean="0">
                          <a:latin typeface="Escolar1" pitchFamily="2" charset="0"/>
                          <a:cs typeface="Agent Orange" pitchFamily="2" charset="0"/>
                        </a:rPr>
                        <a:t>u</a:t>
                      </a:r>
                      <a:endParaRPr lang="es-ES" sz="5400" dirty="0">
                        <a:latin typeface="Escolar1" pitchFamily="2" charset="0"/>
                        <a:cs typeface="Agent Orange" pitchFamily="2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 sz="3200" dirty="0">
                        <a:latin typeface="Escolar1" pitchFamily="2" charset="0"/>
                      </a:endParaRPr>
                    </a:p>
                  </a:txBody>
                  <a:tcPr anchor="ctr" anchorCtr="1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5400" kern="1200" dirty="0" smtClean="0">
                          <a:solidFill>
                            <a:schemeClr val="tx1"/>
                          </a:solidFill>
                          <a:latin typeface="Escolar1" pitchFamily="2" charset="0"/>
                          <a:ea typeface="+mn-ea"/>
                          <a:cs typeface="Agent Orange" pitchFamily="2" charset="0"/>
                        </a:rPr>
                        <a:t>O</a:t>
                      </a:r>
                      <a:endParaRPr lang="es-ES" sz="5400" kern="1200" dirty="0">
                        <a:solidFill>
                          <a:schemeClr val="tx1"/>
                        </a:solidFill>
                        <a:latin typeface="Escolar1" pitchFamily="2" charset="0"/>
                        <a:ea typeface="+mn-ea"/>
                        <a:cs typeface="Agent Orange" pitchFamily="2" charset="0"/>
                      </a:endParaRPr>
                    </a:p>
                  </a:txBody>
                  <a:tcPr anchor="ctr" anchorCtr="1"/>
                </a:tc>
              </a:tr>
              <a:tr h="878498">
                <a:tc>
                  <a:txBody>
                    <a:bodyPr/>
                    <a:lstStyle/>
                    <a:p>
                      <a:r>
                        <a:rPr lang="es-ES" sz="5400" dirty="0" smtClean="0">
                          <a:latin typeface="Escolar1" pitchFamily="2" charset="0"/>
                          <a:cs typeface="Agent Orange" pitchFamily="2" charset="0"/>
                        </a:rPr>
                        <a:t>o</a:t>
                      </a:r>
                      <a:endParaRPr lang="es-ES" sz="5400" dirty="0">
                        <a:latin typeface="Escolar1" pitchFamily="2" charset="0"/>
                        <a:cs typeface="Agent Orange" pitchFamily="2" charset="0"/>
                      </a:endParaRPr>
                    </a:p>
                  </a:txBody>
                  <a:tcPr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3200" dirty="0">
                        <a:latin typeface="Escolar1" pitchFamily="2" charset="0"/>
                      </a:endParaRPr>
                    </a:p>
                  </a:txBody>
                  <a:tcPr anchor="ctr" anchorCtr="1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5400" kern="1200" dirty="0" smtClean="0">
                          <a:solidFill>
                            <a:schemeClr val="tx1"/>
                          </a:solidFill>
                          <a:latin typeface="Escolar1" pitchFamily="2" charset="0"/>
                          <a:ea typeface="+mn-ea"/>
                          <a:cs typeface="Agent Orange" pitchFamily="2" charset="0"/>
                        </a:rPr>
                        <a:t>E</a:t>
                      </a:r>
                      <a:endParaRPr lang="es-ES" sz="5400" kern="1200" dirty="0">
                        <a:solidFill>
                          <a:schemeClr val="tx1"/>
                        </a:solidFill>
                        <a:latin typeface="Escolar1" pitchFamily="2" charset="0"/>
                        <a:ea typeface="+mn-ea"/>
                        <a:cs typeface="Agent Orange" pitchFamily="2" charset="0"/>
                      </a:endParaRPr>
                    </a:p>
                  </a:txBody>
                  <a:tcPr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226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7" y="1412776"/>
            <a:ext cx="3916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Encuentra las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cuatro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diferencias.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5 by 10 orthogonal ma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28" y="2222892"/>
            <a:ext cx="3844448" cy="33585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64" y="2147326"/>
            <a:ext cx="3808143" cy="343412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814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1372706"/>
            <a:ext cx="4589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Colorea los zapatos iguales al modelo: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s.twistynoodle.com/img/r/shoe-3/i-love-shoes-7/i-love-shoes-7_coloring_page.png?ctok=2013101709002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91" b="23773"/>
          <a:stretch/>
        </p:blipFill>
        <p:spPr bwMode="auto">
          <a:xfrm>
            <a:off x="683568" y="2847583"/>
            <a:ext cx="1872208" cy="927649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igh Heels Coloring P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7" b="12925"/>
          <a:stretch/>
        </p:blipFill>
        <p:spPr bwMode="auto">
          <a:xfrm>
            <a:off x="2851902" y="2629784"/>
            <a:ext cx="1484792" cy="120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Dress Shoe Coloring P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01" b="20429"/>
          <a:stretch/>
        </p:blipFill>
        <p:spPr bwMode="auto">
          <a:xfrm>
            <a:off x="5794635" y="1281449"/>
            <a:ext cx="2131327" cy="128035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pic>
        <p:nvPicPr>
          <p:cNvPr id="13" name="Picture 14" descr="Dress Shoe Coloring P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01" b="20429"/>
          <a:stretch/>
        </p:blipFill>
        <p:spPr bwMode="auto">
          <a:xfrm>
            <a:off x="4572000" y="2622107"/>
            <a:ext cx="2026303" cy="121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6" b="19964"/>
          <a:stretch/>
        </p:blipFill>
        <p:spPr bwMode="auto">
          <a:xfrm>
            <a:off x="6598303" y="2663439"/>
            <a:ext cx="1982116" cy="114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 descr="High Heels Coloring P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7" b="12925"/>
          <a:stretch/>
        </p:blipFill>
        <p:spPr bwMode="auto">
          <a:xfrm>
            <a:off x="7095627" y="4373929"/>
            <a:ext cx="1484792" cy="120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Dress Shoe Coloring P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01" b="20429"/>
          <a:stretch/>
        </p:blipFill>
        <p:spPr bwMode="auto">
          <a:xfrm>
            <a:off x="4781483" y="4384233"/>
            <a:ext cx="2026303" cy="121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6" b="19964"/>
          <a:stretch/>
        </p:blipFill>
        <p:spPr bwMode="auto">
          <a:xfrm>
            <a:off x="2637400" y="4476342"/>
            <a:ext cx="1982116" cy="114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4" descr="Dress Shoe Coloring P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01" b="20429"/>
          <a:stretch/>
        </p:blipFill>
        <p:spPr bwMode="auto">
          <a:xfrm>
            <a:off x="497505" y="4459222"/>
            <a:ext cx="2026303" cy="121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765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7" y="1340768"/>
            <a:ext cx="5118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Señala la silueta de la hoja igual al modelo: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6"/>
          <a:stretch/>
        </p:blipFill>
        <p:spPr bwMode="auto">
          <a:xfrm flipV="1">
            <a:off x="2207623" y="2233819"/>
            <a:ext cx="6111529" cy="417400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21"/>
          <a:stretch/>
        </p:blipFill>
        <p:spPr bwMode="auto">
          <a:xfrm flipV="1">
            <a:off x="395536" y="2233819"/>
            <a:ext cx="1477456" cy="417400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788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7" y="1412776"/>
            <a:ext cx="8119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Completa el siguiente laberinto, para que el perro encuentre su hueso.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5 by 10 orthogonal ma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2931430" y="1212370"/>
            <a:ext cx="3209131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8" y="3429000"/>
            <a:ext cx="1015280" cy="135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Flecha derecha"/>
          <p:cNvSpPr/>
          <p:nvPr/>
        </p:nvSpPr>
        <p:spPr>
          <a:xfrm>
            <a:off x="1259632" y="4064209"/>
            <a:ext cx="288032" cy="259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5643" r="8723" b="10641"/>
          <a:stretch/>
        </p:blipFill>
        <p:spPr bwMode="auto">
          <a:xfrm>
            <a:off x="7550331" y="3484016"/>
            <a:ext cx="953590" cy="1243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Flecha derecha"/>
          <p:cNvSpPr/>
          <p:nvPr/>
        </p:nvSpPr>
        <p:spPr>
          <a:xfrm>
            <a:off x="7452320" y="4073574"/>
            <a:ext cx="288032" cy="259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199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7" y="1412776"/>
            <a:ext cx="2334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Tacha todas las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E: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5 by 10 orthogonal ma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www.orientacionandujar.es</a:t>
            </a:r>
            <a:endParaRPr lang="es-ES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410397"/>
              </p:ext>
            </p:extLst>
          </p:nvPr>
        </p:nvGraphicFramePr>
        <p:xfrm>
          <a:off x="1330152" y="1988840"/>
          <a:ext cx="6770239" cy="374441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67177"/>
                <a:gridCol w="967177"/>
                <a:gridCol w="967177"/>
                <a:gridCol w="967177"/>
                <a:gridCol w="967177"/>
                <a:gridCol w="967177"/>
                <a:gridCol w="967177"/>
              </a:tblGrid>
              <a:tr h="748883">
                <a:tc>
                  <a:txBody>
                    <a:bodyPr/>
                    <a:lstStyle/>
                    <a:p>
                      <a:endParaRPr lang="es-ES" sz="24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240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24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E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24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240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24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</a:tr>
              <a:tr h="748883"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Y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E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E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E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E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O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</a:tr>
              <a:tr h="748883">
                <a:tc>
                  <a:txBody>
                    <a:bodyPr/>
                    <a:lstStyle/>
                    <a:p>
                      <a:pPr algn="ctr"/>
                      <a:r>
                        <a:rPr lang="es-ES" sz="400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E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</a:tr>
              <a:tr h="748883"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E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I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E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E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</a:tr>
              <a:tr h="748883"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U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398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7" y="1572761"/>
            <a:ext cx="4216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Colorea el niño, cada letra un color.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5 by 10 orthogonal ma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0" t="7235" r="7632" b="7983"/>
          <a:stretch/>
        </p:blipFill>
        <p:spPr bwMode="auto">
          <a:xfrm>
            <a:off x="5004048" y="1423080"/>
            <a:ext cx="3476265" cy="462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99592" y="2780928"/>
            <a:ext cx="249138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LETRA A </a:t>
            </a:r>
            <a:r>
              <a:rPr lang="es-ES" sz="2800" dirty="0"/>
              <a:t>=AZÚL</a:t>
            </a:r>
          </a:p>
          <a:p>
            <a:endParaRPr lang="es-ES" sz="2800" dirty="0"/>
          </a:p>
          <a:p>
            <a:r>
              <a:rPr lang="es-ES" sz="2800" dirty="0" smtClean="0"/>
              <a:t>LETRA E= </a:t>
            </a:r>
            <a:r>
              <a:rPr lang="es-ES" sz="2800" dirty="0"/>
              <a:t>ROJO</a:t>
            </a:r>
          </a:p>
          <a:p>
            <a:endParaRPr lang="es-ES" sz="2800" dirty="0"/>
          </a:p>
          <a:p>
            <a:r>
              <a:rPr lang="es-ES" sz="2800" dirty="0" smtClean="0"/>
              <a:t>LETRA I= </a:t>
            </a:r>
            <a:r>
              <a:rPr lang="es-ES" sz="2800" dirty="0" smtClean="0"/>
              <a:t>VERDE</a:t>
            </a:r>
            <a:endParaRPr lang="es-ES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27697"/>
            <a:ext cx="3333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61437"/>
            <a:ext cx="2286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737634"/>
            <a:ext cx="2286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94" y="2839711"/>
            <a:ext cx="133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8869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7" y="1377924"/>
            <a:ext cx="5838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Colorea el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mandala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de círculos de forma creativa.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5 by 10 orthogonal ma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pic>
        <p:nvPicPr>
          <p:cNvPr id="7" name="6 Imagen" descr="C:\Documents and Settings\pc\Mis documentos\Dropbox\soditec mandalas\mandalas de circulos\Mandala  de circulos 2.jpg"/>
          <p:cNvPicPr/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411760" y="1791911"/>
            <a:ext cx="3927966" cy="434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554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7" y="1377924"/>
            <a:ext cx="5838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Colorea el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mandala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de círculos de forma creativa.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5 by 10 orthogonal ma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pic>
        <p:nvPicPr>
          <p:cNvPr id="7" name="6 Imagen" descr="C:\Documents and Settings\pc\Mis documentos\Dropbox\soditec mandalas\mandalas de circulos\Mandala  de circulos 2.jpg"/>
          <p:cNvPicPr/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411760" y="1791911"/>
            <a:ext cx="3927966" cy="434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9557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5270</TotalTime>
  <Words>396</Words>
  <Application>Microsoft Office PowerPoint</Application>
  <PresentationFormat>Presentación en pantalla (4:3)</PresentationFormat>
  <Paragraphs>137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Cuaderno  de Habilidades básicas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Cuaderno de Habilidades básicas</dc:title>
  <dc:creator>gines</dc:creator>
  <cp:lastModifiedBy>trinitarios 4 eso</cp:lastModifiedBy>
  <cp:revision>25</cp:revision>
  <dcterms:created xsi:type="dcterms:W3CDTF">2015-02-04T18:56:18Z</dcterms:created>
  <dcterms:modified xsi:type="dcterms:W3CDTF">2015-02-09T09:18:09Z</dcterms:modified>
</cp:coreProperties>
</file>