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E9C78-7018-42EE-9027-71A9E77A251B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74FE8-5039-4244-8C4E-A6B6A01678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195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74FE8-5039-4244-8C4E-A6B6A01678C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86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4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47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6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98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92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99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35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1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60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3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0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5569-875A-4D19-B508-EB9DF362438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E7CCA-2AF4-43F6-908B-34EFE7AB91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811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17848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Tortuga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694312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Gallina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17848" y="155426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Cocodrilo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694312" y="155426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Colibrí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496144" y="280423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Trucha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672608" y="280423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  Serpiente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96144" y="402584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   Caballo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672608" y="402584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Gato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96144" y="523985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Conejo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672608" y="523985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Oveja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http://hagoycompendo.blogspot.com.es</a:t>
            </a:r>
            <a:endParaRPr lang="es-E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49393"/>
            <a:ext cx="695399" cy="610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03877"/>
            <a:ext cx="628081" cy="83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45529"/>
            <a:ext cx="757908" cy="92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37" y="1723412"/>
            <a:ext cx="455687" cy="70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29" y="3012512"/>
            <a:ext cx="823590" cy="62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665" y="3140458"/>
            <a:ext cx="684048" cy="486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12" y="610087"/>
            <a:ext cx="719336" cy="489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61" y="4146029"/>
            <a:ext cx="1012726" cy="80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404" y="4170691"/>
            <a:ext cx="1105867" cy="78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925" y="5506773"/>
            <a:ext cx="763023" cy="635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2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17848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León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694312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Perro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17848" y="155426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   Elefante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694312" y="1554267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Ratón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496144" y="280423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Tigre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517848" y="4073889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Loro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644931" y="280423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Rana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http://hagoycompendo.blogspot.com.es</a:t>
            </a:r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619807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62679"/>
            <a:ext cx="698574" cy="58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Rectángulo redondeado"/>
          <p:cNvSpPr/>
          <p:nvPr/>
        </p:nvSpPr>
        <p:spPr>
          <a:xfrm>
            <a:off x="4713835" y="4080250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Mono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692131" y="5330219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Pato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544991" y="5358584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Pingüino</a:t>
            </a:r>
            <a:endParaRPr lang="es-ES" sz="4800" b="1" dirty="0">
              <a:latin typeface="Edelfontmed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56" y="2955184"/>
            <a:ext cx="902061" cy="742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25" y="2955184"/>
            <a:ext cx="671489" cy="76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366" y="4208154"/>
            <a:ext cx="636860" cy="82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33" y="1724752"/>
            <a:ext cx="851358" cy="70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25" y="1646871"/>
            <a:ext cx="922238" cy="85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556" y="4208154"/>
            <a:ext cx="879376" cy="84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06" y="5493978"/>
            <a:ext cx="547411" cy="77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404" y="5429560"/>
            <a:ext cx="869851" cy="88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61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17848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Vaca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4694312" y="332656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Jirafa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496144" y="1556792"/>
            <a:ext cx="3888432" cy="104411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latin typeface="Edelfontmed" pitchFamily="2" charset="0"/>
              </a:rPr>
              <a:t>Cebra</a:t>
            </a:r>
            <a:endParaRPr lang="es-ES" sz="4800" b="1" dirty="0">
              <a:latin typeface="Edelfontmed" pitchFamily="2" charset="0"/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http://hagoycompendo.blogspot.com.es</a:t>
            </a:r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73" y="1649084"/>
            <a:ext cx="859532" cy="85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488" y="449107"/>
            <a:ext cx="6889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83" y="449107"/>
            <a:ext cx="742174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8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</Words>
  <Application>Microsoft Office PowerPoint</Application>
  <PresentationFormat>Presentación en pantalla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Nombre de la organización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Nombre de usuario</dc:creator>
  <cp:lastModifiedBy>Nombre de usuario</cp:lastModifiedBy>
  <cp:revision>2</cp:revision>
  <dcterms:created xsi:type="dcterms:W3CDTF">2015-02-28T03:25:24Z</dcterms:created>
  <dcterms:modified xsi:type="dcterms:W3CDTF">2015-02-28T03:38:02Z</dcterms:modified>
</cp:coreProperties>
</file>