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1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C0EB7-E93D-4562-B029-02253AF2902B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38957-546D-4B1C-8EAA-65FB686589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2043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C2F6-5A7B-45E0-9A63-2DFE5027F2E3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300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0842-AC34-4326-9AB7-98D83C607EAA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90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9F1B-5E0B-4AE2-AAAB-F6D9B3A8B756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55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8C3-9644-4696-9E21-6F8AEED2A82A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8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A2B4-6273-4714-A063-D04E1CAF780A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35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F750-0538-4EB0-A23E-65730024A4BB}" type="datetime1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93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978-8D92-415F-B0F3-AA6B8ECE84B5}" type="datetime1">
              <a:rPr lang="es-ES" smtClean="0"/>
              <a:t>28/02/2015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821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72B0-9382-4333-9075-78A5429C1966}" type="datetime1">
              <a:rPr lang="es-ES" smtClean="0"/>
              <a:t>28/02/2015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6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727C-0508-49B4-82BF-A6FBA719B104}" type="datetime1">
              <a:rPr lang="es-ES" smtClean="0"/>
              <a:t>28/02/2015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841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8B82-8565-45A6-96CB-7164B2597BBB}" type="datetime1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690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C68-CB00-4DBA-BA87-7319DAFA13CC}" type="datetime1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58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4030-ED70-4C3E-82A2-6F1F86427E38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4D9AA-DA25-4F7B-BF51-02B7981F44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115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071717" y="1259632"/>
            <a:ext cx="1512168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Edelfontmed" pitchFamily="2" charset="0"/>
              </a:rPr>
              <a:t>Tortuga</a:t>
            </a:r>
          </a:p>
          <a:p>
            <a:r>
              <a:rPr lang="es-ES" sz="2000" dirty="0" smtClean="0">
                <a:latin typeface="Edelfontmed" pitchFamily="2" charset="0"/>
              </a:rPr>
              <a:t>Gallina</a:t>
            </a:r>
            <a:endParaRPr lang="es-ES" sz="2000" dirty="0" smtClean="0">
              <a:latin typeface="Edelfontmed" pitchFamily="2" charset="0"/>
            </a:endParaRPr>
          </a:p>
          <a:p>
            <a:r>
              <a:rPr lang="es-ES" sz="2000" dirty="0" smtClean="0">
                <a:latin typeface="Edelfontmed" pitchFamily="2" charset="0"/>
              </a:rPr>
              <a:t>Cocodrilo</a:t>
            </a:r>
          </a:p>
          <a:p>
            <a:r>
              <a:rPr lang="es-ES" sz="2000" dirty="0" smtClean="0">
                <a:latin typeface="Edelfontmed" pitchFamily="2" charset="0"/>
              </a:rPr>
              <a:t>Colibrí</a:t>
            </a:r>
          </a:p>
          <a:p>
            <a:r>
              <a:rPr lang="es-ES" sz="2000" dirty="0" smtClean="0">
                <a:latin typeface="Edelfontmed" pitchFamily="2" charset="0"/>
              </a:rPr>
              <a:t>Trucha</a:t>
            </a:r>
          </a:p>
          <a:p>
            <a:r>
              <a:rPr lang="es-ES" sz="2000" dirty="0" smtClean="0">
                <a:latin typeface="Edelfontmed" pitchFamily="2" charset="0"/>
              </a:rPr>
              <a:t>Serpiente</a:t>
            </a:r>
          </a:p>
          <a:p>
            <a:r>
              <a:rPr lang="es-ES" sz="2000" dirty="0" smtClean="0">
                <a:latin typeface="Edelfontmed" pitchFamily="2" charset="0"/>
              </a:rPr>
              <a:t>Caballo</a:t>
            </a:r>
          </a:p>
          <a:p>
            <a:r>
              <a:rPr lang="es-ES" sz="2000" dirty="0" smtClean="0">
                <a:latin typeface="Edelfontmed" pitchFamily="2" charset="0"/>
              </a:rPr>
              <a:t>Gato</a:t>
            </a:r>
          </a:p>
          <a:p>
            <a:r>
              <a:rPr lang="es-ES" sz="2000" dirty="0" smtClean="0">
                <a:latin typeface="Edelfontmed" pitchFamily="2" charset="0"/>
              </a:rPr>
              <a:t>Conejo</a:t>
            </a:r>
          </a:p>
          <a:p>
            <a:r>
              <a:rPr lang="es-ES" sz="2000" dirty="0" smtClean="0">
                <a:latin typeface="Edelfontmed" pitchFamily="2" charset="0"/>
              </a:rPr>
              <a:t>Oveja</a:t>
            </a:r>
          </a:p>
          <a:p>
            <a:r>
              <a:rPr lang="es-ES" sz="2000" dirty="0" smtClean="0">
                <a:latin typeface="Edelfontmed" pitchFamily="2" charset="0"/>
              </a:rPr>
              <a:t>León</a:t>
            </a:r>
          </a:p>
          <a:p>
            <a:r>
              <a:rPr lang="es-ES" sz="2000" dirty="0" smtClean="0">
                <a:latin typeface="Edelfontmed" pitchFamily="2" charset="0"/>
              </a:rPr>
              <a:t>Perro </a:t>
            </a:r>
          </a:p>
          <a:p>
            <a:r>
              <a:rPr lang="es-ES" sz="2000" dirty="0" smtClean="0">
                <a:latin typeface="Edelfontmed" pitchFamily="2" charset="0"/>
              </a:rPr>
              <a:t>Elefante</a:t>
            </a:r>
          </a:p>
          <a:p>
            <a:r>
              <a:rPr lang="es-ES" sz="2000" dirty="0" smtClean="0">
                <a:latin typeface="Edelfontmed" pitchFamily="2" charset="0"/>
              </a:rPr>
              <a:t>Ratón</a:t>
            </a:r>
          </a:p>
          <a:p>
            <a:r>
              <a:rPr lang="es-ES" sz="2000" dirty="0" smtClean="0">
                <a:latin typeface="Edelfontmed" pitchFamily="2" charset="0"/>
              </a:rPr>
              <a:t>Tigre</a:t>
            </a:r>
          </a:p>
          <a:p>
            <a:r>
              <a:rPr lang="es-ES" sz="2000" dirty="0" smtClean="0">
                <a:latin typeface="Edelfontmed" pitchFamily="2" charset="0"/>
              </a:rPr>
              <a:t>Loro</a:t>
            </a:r>
          </a:p>
          <a:p>
            <a:r>
              <a:rPr lang="es-ES" sz="2000" dirty="0" smtClean="0">
                <a:latin typeface="Edelfontmed" pitchFamily="2" charset="0"/>
              </a:rPr>
              <a:t>Rana</a:t>
            </a:r>
          </a:p>
          <a:p>
            <a:r>
              <a:rPr lang="es-ES" sz="2000" dirty="0" smtClean="0">
                <a:latin typeface="Edelfontmed" pitchFamily="2" charset="0"/>
              </a:rPr>
              <a:t>Vaca</a:t>
            </a:r>
          </a:p>
          <a:p>
            <a:r>
              <a:rPr lang="es-ES" sz="2000" dirty="0" smtClean="0">
                <a:latin typeface="Edelfontmed" pitchFamily="2" charset="0"/>
              </a:rPr>
              <a:t>Jirafa</a:t>
            </a:r>
          </a:p>
          <a:p>
            <a:r>
              <a:rPr lang="es-ES" sz="2000" dirty="0" smtClean="0">
                <a:latin typeface="Edelfontmed" pitchFamily="2" charset="0"/>
              </a:rPr>
              <a:t>Pingüino</a:t>
            </a:r>
          </a:p>
          <a:p>
            <a:r>
              <a:rPr lang="es-ES" sz="2000" dirty="0" smtClean="0">
                <a:latin typeface="Edelfontmed" pitchFamily="2" charset="0"/>
              </a:rPr>
              <a:t>Mono</a:t>
            </a:r>
          </a:p>
          <a:p>
            <a:r>
              <a:rPr lang="es-ES" sz="2000" dirty="0" smtClean="0">
                <a:latin typeface="Edelfontmed" pitchFamily="2" charset="0"/>
              </a:rPr>
              <a:t>Cebra</a:t>
            </a:r>
            <a:endParaRPr lang="es-ES" sz="2000" dirty="0" smtClean="0">
              <a:latin typeface="Edelfontmed" pitchFamily="2" charset="0"/>
            </a:endParaRPr>
          </a:p>
          <a:p>
            <a:r>
              <a:rPr lang="es-ES" sz="2000" dirty="0" smtClean="0">
                <a:latin typeface="Edelfontmed" pitchFamily="2" charset="0"/>
              </a:rPr>
              <a:t>Pato</a:t>
            </a:r>
          </a:p>
          <a:p>
            <a:endParaRPr lang="es-ES" sz="2400" dirty="0" smtClean="0">
              <a:latin typeface="Edelfontmed" pitchFamily="2" charset="0"/>
            </a:endParaRPr>
          </a:p>
          <a:p>
            <a:endParaRPr lang="es-ES" sz="2400" dirty="0" smtClean="0">
              <a:latin typeface="Edelfontmed" pitchFamily="2" charset="0"/>
            </a:endParaRPr>
          </a:p>
          <a:p>
            <a:endParaRPr lang="es-ES" sz="2400" dirty="0" smtClean="0">
              <a:latin typeface="Edelfontmed" pitchFamily="2" charset="0"/>
            </a:endParaRPr>
          </a:p>
          <a:p>
            <a:endParaRPr lang="es-ES" sz="2400" dirty="0" smtClean="0">
              <a:latin typeface="Edelfontmed" pitchFamily="2" charset="0"/>
            </a:endParaRPr>
          </a:p>
          <a:p>
            <a:endParaRPr lang="es-ES" sz="2400" dirty="0">
              <a:latin typeface="Edelfontmed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336" y="179512"/>
            <a:ext cx="1306778" cy="996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794606"/>
              </p:ext>
            </p:extLst>
          </p:nvPr>
        </p:nvGraphicFramePr>
        <p:xfrm>
          <a:off x="188640" y="243865"/>
          <a:ext cx="4536504" cy="807867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68352"/>
                <a:gridCol w="720080"/>
                <a:gridCol w="648072"/>
              </a:tblGrid>
              <a:tr h="323382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Edelfontmed" pitchFamily="2" charset="0"/>
                        </a:rPr>
                        <a:t>ADIVINA QUÉ ANIMAL SOY…</a:t>
                      </a:r>
                      <a:endParaRPr lang="es-ES" sz="18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Edelfontmed" pitchFamily="2" charset="0"/>
                        </a:rPr>
                        <a:t>Si</a:t>
                      </a:r>
                      <a:endParaRPr lang="es-ES" sz="18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Edelfontmed" pitchFamily="2" charset="0"/>
                        </a:rPr>
                        <a:t>No</a:t>
                      </a:r>
                      <a:endParaRPr lang="es-ES" sz="18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3382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1.¿Soy herbívoro?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3382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2.¿Soy carnívoro?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3382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3.¿Soy omnívoro?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3382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4.¿Soy doméstico?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3382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5.¿Soy salvaje?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6.¿Tengo huesos?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7.¿Soy mamífero?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8.¿Tengo alas?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9.¿Tengo aletas?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10.¿Tengo patas?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11.¿Soy vivíparo?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12.¿Tengo pelo?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13.¿Soy ovíparo?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14.¿Tengo pico?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15.¿Tengo plumas?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16.¿Soy un ave?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17.¿Soy un pez?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18.¿Tengo escamas?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19.¿Soy un reptil?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20.¿Repto para desplazarme?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21.¿Soy un anfibio?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22.¿Tengo la piel desnuda?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23.¿Tengo la piel húmeda?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Edelfontmed" pitchFamily="2" charset="0"/>
                        </a:rPr>
                        <a:t>24.¿Vuelo para desplazarme?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666">
                <a:tc>
                  <a:txBody>
                    <a:bodyPr/>
                    <a:lstStyle/>
                    <a:p>
                      <a:r>
                        <a:rPr lang="es-ES" sz="1400" smtClean="0">
                          <a:latin typeface="Edelfontmed" pitchFamily="2" charset="0"/>
                        </a:rPr>
                        <a:t>25.¿Ando </a:t>
                      </a:r>
                      <a:r>
                        <a:rPr lang="es-ES" sz="1400" dirty="0" smtClean="0">
                          <a:latin typeface="Edelfontmed" pitchFamily="2" charset="0"/>
                        </a:rPr>
                        <a:t>para desplazarme?</a:t>
                      </a:r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Edelfontmed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69643" y="8460432"/>
            <a:ext cx="3102074" cy="486833"/>
          </a:xfrm>
        </p:spPr>
        <p:txBody>
          <a:bodyPr/>
          <a:lstStyle/>
          <a:p>
            <a:r>
              <a:rPr lang="es-ES" dirty="0" smtClean="0"/>
              <a:t>http://hagoycomprendo.blogspot.com.es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7869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169</Words>
  <Application>Microsoft Office PowerPoint</Application>
  <PresentationFormat>Presentación en pantalla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Nombre de la organización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Nombre de usuario</dc:creator>
  <cp:lastModifiedBy>Nombre de usuario</cp:lastModifiedBy>
  <cp:revision>7</cp:revision>
  <dcterms:created xsi:type="dcterms:W3CDTF">2015-02-26T15:07:53Z</dcterms:created>
  <dcterms:modified xsi:type="dcterms:W3CDTF">2015-02-28T02:23:53Z</dcterms:modified>
</cp:coreProperties>
</file>