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36F7F-937B-4771-9D6B-48F9593583E3}" type="datetimeFigureOut">
              <a:rPr lang="es-ES" smtClean="0"/>
              <a:t>28/02/2015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ED80C-C32B-43F8-BA51-18904312A5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70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8452-6528-4D4C-BC83-D0AC6B5CE9D7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1801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178EB-D9CD-4A1C-9E70-5D04E91F14F7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873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4875-871D-42ED-900F-16181426DDA5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54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D5D2-89C3-47FC-8E25-6E11B85AB57E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529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48F2-D888-4890-96E8-33C1642AFF8D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298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0FE0-FC8F-4F5F-ABC4-63D264D1FDDF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38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ED22-FF84-4A34-8555-B449E749BD41}" type="datetime1">
              <a:rPr lang="es-ES" smtClean="0"/>
              <a:t>28/02/2015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94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C4E8-67F3-4604-97AA-97FFD94A46B5}" type="datetime1">
              <a:rPr lang="es-ES" smtClean="0"/>
              <a:t>28/02/2015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798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77F25-1FE2-4F60-89DB-4DEFAB98614A}" type="datetime1">
              <a:rPr lang="es-ES" smtClean="0"/>
              <a:t>28/02/2015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8882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725F6-B14D-4B9A-A62F-58F05B9E5834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2431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AD07-418A-4394-9D7E-353EF90DBC0F}" type="datetime1">
              <a:rPr lang="es-ES" smtClean="0"/>
              <a:t>28/02/2015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1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0396A-4597-4E08-B892-6BDA2DC4A7DF}" type="datetime1">
              <a:rPr lang="es-ES" smtClean="0"/>
              <a:t>28/02/2015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http://hagoycomprendo.blogspot.com.es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B830-84A1-4C1E-BD06-3D9BB89A10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684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15131"/>
            <a:ext cx="3254837" cy="22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10" y="404664"/>
            <a:ext cx="2756079" cy="241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974" y="381503"/>
            <a:ext cx="1971122" cy="302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705" y="3228179"/>
            <a:ext cx="2602158" cy="31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510" y="3305796"/>
            <a:ext cx="3482298" cy="2771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719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0534"/>
            <a:ext cx="2910861" cy="2444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50043"/>
            <a:ext cx="3640995" cy="2599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121536"/>
            <a:ext cx="2627313" cy="3515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94447"/>
            <a:ext cx="2828925" cy="217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3822700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0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82" y="404664"/>
            <a:ext cx="2252191" cy="2762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559992"/>
            <a:ext cx="2937494" cy="2452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693" y="836712"/>
            <a:ext cx="2692118" cy="2228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587" y="2998788"/>
            <a:ext cx="3394788" cy="3166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650" y="3279391"/>
            <a:ext cx="3155260" cy="2605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847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5"/>
            <a:ext cx="226021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677" y="569566"/>
            <a:ext cx="1888490" cy="242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5250"/>
            <a:ext cx="2632137" cy="2541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478" y="2996953"/>
            <a:ext cx="2506885" cy="3535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53638"/>
            <a:ext cx="2761980" cy="2822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623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746151" cy="301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02634"/>
            <a:ext cx="2545481" cy="2997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7916"/>
            <a:ext cx="3016188" cy="301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http://hagoycomprendo.blogspot.com.es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3822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15</Words>
  <Application>Microsoft Office PowerPoint</Application>
  <PresentationFormat>Presentación en pantalla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Nombre de la organización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Nombre de usuario</dc:creator>
  <cp:lastModifiedBy>Nombre de usuario</cp:lastModifiedBy>
  <cp:revision>3</cp:revision>
  <dcterms:created xsi:type="dcterms:W3CDTF">2015-02-28T03:26:39Z</dcterms:created>
  <dcterms:modified xsi:type="dcterms:W3CDTF">2015-02-28T03:40:51Z</dcterms:modified>
</cp:coreProperties>
</file>