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71" r:id="rId3"/>
    <p:sldId id="270" r:id="rId4"/>
    <p:sldId id="272" r:id="rId5"/>
    <p:sldId id="256" r:id="rId6"/>
    <p:sldId id="261" r:id="rId7"/>
    <p:sldId id="257" r:id="rId8"/>
    <p:sldId id="262" r:id="rId9"/>
    <p:sldId id="258" r:id="rId10"/>
    <p:sldId id="263" r:id="rId11"/>
    <p:sldId id="259" r:id="rId12"/>
    <p:sldId id="264" r:id="rId13"/>
    <p:sldId id="260" r:id="rId14"/>
    <p:sldId id="265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236" autoAdjust="0"/>
    <p:restoredTop sz="94660"/>
  </p:normalViewPr>
  <p:slideViewPr>
    <p:cSldViewPr>
      <p:cViewPr>
        <p:scale>
          <a:sx n="46" d="100"/>
          <a:sy n="46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639E3-1F08-4F35-82FA-7E6BDF9ADB5C}" type="datetimeFigureOut">
              <a:rPr lang="es-ES" smtClean="0"/>
              <a:t>28/02/2015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624B0-D6A5-43E7-8DA6-CBAFC10B4A3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52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87A30-4CEE-4098-967B-1FC8E0A308B9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61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91A50-F067-4527-8093-156F5BCA3FFC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184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01469-97B0-4C8C-8D08-471946D70CF1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55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A22FE-3901-42A7-A812-583A7F42DB78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58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D0B8D-4054-41FA-8F7E-78505150E986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581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9E938-4D53-49BF-9838-2C5CC26903D9}" type="datetime1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787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00FA-7FA4-4F94-90D8-C553A5D45C97}" type="datetime1">
              <a:rPr lang="es-ES" smtClean="0"/>
              <a:t>28/02/2015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95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C8A9-5132-4565-8584-876E68D4EB63}" type="datetime1">
              <a:rPr lang="es-ES" smtClean="0"/>
              <a:t>28/02/2015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861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350D-B219-461D-BC1C-76049734D18F}" type="datetime1">
              <a:rPr lang="es-ES" smtClean="0"/>
              <a:t>28/02/2015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51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879E-41D0-4ADB-9BBC-137B3B03776F}" type="datetime1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49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61D2-8BB3-4482-8DA4-ACF7A17FE805}" type="datetime1">
              <a:rPr lang="es-ES" smtClean="0"/>
              <a:t>28/02/2015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24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2C96C-82A6-4483-A0C5-9A94959050D5}" type="datetime1">
              <a:rPr lang="es-ES" smtClean="0"/>
              <a:t>28/02/2015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http://hagoycompendo.blogspot.com.es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BA51-9BB8-46AC-B11F-D2318BA8FAB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102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1.¿Soy herbívoro?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2.¿Soy carnívoro?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3.¿Soy omnívoro?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4.¿Soy doméstico?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>
                <a:latin typeface="Edelfontmed" pitchFamily="2" charset="0"/>
              </a:rPr>
              <a:t>http://hagoycompendo.blogspot.com.es</a:t>
            </a:r>
            <a:endParaRPr lang="es-ES">
              <a:latin typeface="Edelfontmed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52" y="1017627"/>
            <a:ext cx="689422" cy="80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416" y="829042"/>
            <a:ext cx="979934" cy="118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52" y="3428999"/>
            <a:ext cx="1143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564" y="3422507"/>
            <a:ext cx="979934" cy="75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1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Las aves tienen pico. (como el pato, el pingüino o el colibrí)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Las aves tienen plumas que cubren su cuerpo (como el loro o la gallina).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Edelfontmed" pitchFamily="2" charset="0"/>
              </a:rPr>
              <a:t>Las aves (como el búho) son animales ovíparos (nacen de huevos), tienen pico y el cuerpo cubierto de plumas. Tienen dos patas y dos alas para volar.</a:t>
            </a:r>
            <a:endParaRPr lang="es-ES" sz="24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Edelfontmed" pitchFamily="2" charset="0"/>
              </a:rPr>
              <a:t>Los peces (como el tiburón o la carpa) son ovíparos  (nacen de huevos) y tienen el cuerpo cubierto de escamas. Tienen aletas para poder nadar,</a:t>
            </a:r>
            <a:endParaRPr lang="es-ES" sz="24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5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  18.¿Tengo escamas?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19.¿Soy un reptil?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20.¿Repto para desplazarme?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   21.¿Soy un anfibio?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225" y="1484784"/>
            <a:ext cx="665867" cy="103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53" y="1031817"/>
            <a:ext cx="927720" cy="707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4481"/>
            <a:ext cx="1083857" cy="7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640" y="3353172"/>
            <a:ext cx="842903" cy="96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6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Los peces (como la sardina) y los reptiles (como el lagarto) tienen el cuerpo cubierto de escamas. 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Edelfontmed" pitchFamily="2" charset="0"/>
              </a:rPr>
              <a:t>Los reptiles (como el cocodrilo) tienen el cuerpo cubierto de escamas y algunos, como las serpientes, reptan (se arrastran) para desplazarse.</a:t>
            </a:r>
            <a:endParaRPr lang="es-ES" sz="20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Algunos reptiles como las serpientes reptan (se arrastran) para desplazarse.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Edelfontmed" pitchFamily="2" charset="0"/>
              </a:rPr>
              <a:t>Los anfibios (como los sapos o las ranas)  son ovíparos (nacen de un huevo), no tienen pelo ni escamas,. Su piel está desnuda y húmeda.</a:t>
            </a:r>
            <a:endParaRPr lang="es-ES" sz="24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03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22.¿Tengo la piel </a:t>
            </a:r>
          </a:p>
          <a:p>
            <a:pPr algn="ctr"/>
            <a:r>
              <a:rPr lang="es-ES" sz="4800" b="1" dirty="0" smtClean="0">
                <a:latin typeface="Edelfontmed" pitchFamily="2" charset="0"/>
              </a:rPr>
              <a:t>desnuda?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23.¿Tengo la piel </a:t>
            </a:r>
          </a:p>
          <a:p>
            <a:pPr algn="ctr"/>
            <a:r>
              <a:rPr lang="es-ES" sz="4800" b="1" dirty="0" smtClean="0">
                <a:latin typeface="Edelfontmed" pitchFamily="2" charset="0"/>
              </a:rPr>
              <a:t>húmeda?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24.¿Vuelo para desplazarme?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25.¿Ando  para desplazarme?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829" y="1132794"/>
            <a:ext cx="720080" cy="961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338582"/>
            <a:ext cx="986916" cy="80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58" y="3618457"/>
            <a:ext cx="919345" cy="113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4" y="3762474"/>
            <a:ext cx="1032585" cy="84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6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Los anfibios (como las salamandras) no tienen ni pelo ni escamas, sólo la piel desnuda y húmeda.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Los anfibios (como las ranas) no tienen ni pelo ni escamas, sólo la piel desnuda y húmeda.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Algunas aves vuelan para desplazarse. (pero no todas, por ejemplo las gallinas o los pingüinos no vuelan)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Algunos mamíferos , las aves, algunos reptiles y los anfibios tienen patas.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26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</a:t>
            </a:r>
            <a:r>
              <a:rPr lang="es-ES" sz="2800" b="1" dirty="0" smtClean="0">
                <a:latin typeface="Edelfontmed" pitchFamily="2" charset="0"/>
              </a:rPr>
              <a:t>Los animales herbívoros (como los ciervos) se alimentan </a:t>
            </a:r>
            <a:r>
              <a:rPr lang="es-ES" sz="2800" b="1" smtClean="0">
                <a:latin typeface="Edelfontmed" pitchFamily="2" charset="0"/>
              </a:rPr>
              <a:t>de </a:t>
            </a:r>
            <a:r>
              <a:rPr lang="es-ES" sz="2800" b="1" smtClean="0">
                <a:latin typeface="Edelfontmed" pitchFamily="2" charset="0"/>
              </a:rPr>
              <a:t>hierba</a:t>
            </a:r>
            <a:r>
              <a:rPr lang="es-ES" sz="2800" b="1" dirty="0" smtClean="0">
                <a:latin typeface="Edelfontmed" pitchFamily="2" charset="0"/>
              </a:rPr>
              <a:t>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Los animales carnívoros (como el león), se alimentan de carne.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Los animales omnívoros (como los osos) comen carne, pescado, frutas y verduras.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</a:t>
            </a:r>
            <a:r>
              <a:rPr lang="es-ES" sz="2800" b="1" dirty="0" smtClean="0">
                <a:latin typeface="Edelfontmed" pitchFamily="2" charset="0"/>
              </a:rPr>
              <a:t>Los Animales domésticos (como las gallinas) viven con las personas.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455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5.¿soy salvaje?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¿?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395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¿?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7160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¿?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93610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81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 Los animales salvajes (como el hipopótamo) consiguen su alimento sin ayuda.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¿?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54654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¿?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731118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¿?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6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 6.¿Tengo huesos?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7.¿Soy mamífero?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8.¿Tengo alas?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9.¿Tengo aletas?</a:t>
            </a:r>
            <a:endParaRPr lang="es-ES" sz="4800" b="1" dirty="0">
              <a:latin typeface="Edelfontmed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39" y="847586"/>
            <a:ext cx="760506" cy="101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416" y="902793"/>
            <a:ext cx="1152128" cy="960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58" y="4151461"/>
            <a:ext cx="895537" cy="89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525" y="3338788"/>
            <a:ext cx="779909" cy="104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66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Hay animales con huesos como la vaca y el perro, y otros sin huesos, como la mosca y la gamba.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Edelfontmed" pitchFamily="2" charset="0"/>
              </a:rPr>
              <a:t>Los mamíferos (como la vaca, el gato o el ratón)son vivíparos y maman después de nacer. La mayoría tienen cuatro patas y el cuerpo cubierto de pelo.</a:t>
            </a:r>
            <a:endParaRPr lang="es-ES" sz="20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Las aves  (como el loro o el pingüino)tienen dos alas que algunos utilizan para volar.(el pingüino no vuela.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Los peces (como el tiburón, o la trucha) tienen aletas que utilizan para nadar.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6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10.¿Tengo patas?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 11.¿Soy vivíparo?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12.¿Tengo pelo?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13.¿Soy ovíparo?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322" y="3363666"/>
            <a:ext cx="635893" cy="8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112" y="4185085"/>
            <a:ext cx="674189" cy="816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43" y="1914556"/>
            <a:ext cx="711523" cy="7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640" y="980728"/>
            <a:ext cx="913259" cy="93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6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Edelfontmed" pitchFamily="2" charset="0"/>
              </a:rPr>
              <a:t>La mayoría de los mamíferos tiene cuatro patas que utilizan para desplazarse, Las aves y algunos reptiles también tienen  patas.</a:t>
            </a:r>
            <a:endParaRPr lang="es-ES" sz="24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Edelfontmed" pitchFamily="2" charset="0"/>
              </a:rPr>
              <a:t>Los animales vivíparos son los que nacen de la tripa de su mamá (como el perro o la oveja). Los mamíferos son vivíparos.</a:t>
            </a:r>
            <a:endParaRPr lang="es-ES" sz="24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latin typeface="Edelfontmed" pitchFamily="2" charset="0"/>
              </a:rPr>
              <a:t>Los mamíferos tienen su cuerpo cubierto de pelo (como el caballo o el mono)</a:t>
            </a:r>
            <a:endParaRPr lang="es-ES" sz="2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latin typeface="Edelfontmed" pitchFamily="2" charset="0"/>
              </a:rPr>
              <a:t>Los animales ovíparos nacen de un huevo (como el pato, o la rana). Las aves, los peces, los reptiles y los anfibios son animales ovíparos.</a:t>
            </a:r>
            <a:endParaRPr lang="es-ES" sz="24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9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39552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14.¿Tengo pico?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4716016" y="695223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   15.¿Tengo plumas?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691952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16.¿Soy un ave?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4868416" y="3140969"/>
            <a:ext cx="3888432" cy="2088232"/>
          </a:xfrm>
          <a:prstGeom prst="round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4800" b="1" dirty="0" smtClean="0">
                <a:latin typeface="Edelfontmed" pitchFamily="2" charset="0"/>
              </a:rPr>
              <a:t>17.¿Soy un     pez?</a:t>
            </a:r>
            <a:endParaRPr lang="es-ES" sz="4800" b="1" dirty="0">
              <a:latin typeface="Edelfontmed" pitchFamily="2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http://hagoycompendo.blogspot.com.es</a:t>
            </a:r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471" y="1976163"/>
            <a:ext cx="471931" cy="613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096" y="944111"/>
            <a:ext cx="794196" cy="103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206615"/>
            <a:ext cx="721047" cy="705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73" y="4213886"/>
            <a:ext cx="1213296" cy="753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261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729</Words>
  <Application>Microsoft Office PowerPoint</Application>
  <PresentationFormat>Presentación en pantalla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Nombre de la organización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Nombre de usuario</dc:creator>
  <cp:lastModifiedBy>Nombre de usuario</cp:lastModifiedBy>
  <cp:revision>22</cp:revision>
  <dcterms:created xsi:type="dcterms:W3CDTF">2015-02-26T09:48:10Z</dcterms:created>
  <dcterms:modified xsi:type="dcterms:W3CDTF">2015-02-28T14:48:05Z</dcterms:modified>
</cp:coreProperties>
</file>