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6" r:id="rId3"/>
    <p:sldId id="277" r:id="rId4"/>
    <p:sldId id="280" r:id="rId5"/>
    <p:sldId id="278" r:id="rId6"/>
    <p:sldId id="256" r:id="rId7"/>
    <p:sldId id="258" r:id="rId8"/>
    <p:sldId id="259" r:id="rId9"/>
    <p:sldId id="275" r:id="rId10"/>
    <p:sldId id="269" r:id="rId11"/>
    <p:sldId id="260" r:id="rId12"/>
    <p:sldId id="261" r:id="rId13"/>
    <p:sldId id="262" r:id="rId14"/>
    <p:sldId id="263" r:id="rId15"/>
    <p:sldId id="264" r:id="rId16"/>
    <p:sldId id="265" r:id="rId17"/>
    <p:sldId id="279" r:id="rId18"/>
    <p:sldId id="268" r:id="rId19"/>
    <p:sldId id="281" r:id="rId20"/>
    <p:sldId id="267" r:id="rId21"/>
    <p:sldId id="272" r:id="rId22"/>
    <p:sldId id="271" r:id="rId23"/>
    <p:sldId id="270" r:id="rId24"/>
    <p:sldId id="273" r:id="rId25"/>
    <p:sldId id="27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7" d="100"/>
          <a:sy n="117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6B0F-DEAF-48A3-9057-5DC3F9651663}" type="datetimeFigureOut">
              <a:rPr lang="es-ES" smtClean="0"/>
              <a:pPr/>
              <a:t>22/05/15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EE3AB-D1B3-4FD4-9A73-49476B2C9A6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27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E0D8-0AC2-4938-86FE-36DB08ADFAC0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52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A3B-CDFF-41A9-8661-7CDA42183010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33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4C81-DEB2-4667-A3A9-27A6998D5086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3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6A99-261B-463D-AC0E-5FAF779F22B6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2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22D1-6920-41EF-95A5-798D2D23E4CE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0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1CA2-2A02-483F-BE4A-3721E758A3CF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07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AD0A-8DA6-4E89-AA5C-4872B656B823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97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C9E4-A870-4B03-935A-9F01358FEF8A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7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2BF3-61D5-4C7A-BEF9-1DBCD0235870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0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1C7F-BC2A-4FFC-8ED7-F1D232E5BEEF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3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4D94-56B1-4DDD-A3FB-273134734B02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82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1902-DC39-4533-9A32-8CA8129F4C9C}" type="datetime1">
              <a:rPr lang="es-ES" smtClean="0"/>
              <a:pPr/>
              <a:t>22/05/15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www.orientacionanduajr.es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0076-147F-4605-B518-10BA491CA2A6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5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rientacionandujar.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hyperlink" Target="http://www.orientacionandujar.e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rientacionandujar.e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hyperlink" Target="http://www.orientacionandujar.e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hyperlink" Target="http://www.orientacionandujar.e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hyperlink" Target="http://www.orientacionandujar.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orientacionandujar.e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hyperlink" Target="http://www.orientacionandujar.e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hyperlink" Target="http://www.orientacionandujar.e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hyperlink" Target="http://www.orientacionandujar.e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rientacionandujar.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gif"/><Relationship Id="rId8" Type="http://schemas.openxmlformats.org/officeDocument/2006/relationships/image" Target="../media/image10.png"/><Relationship Id="rId9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rientacionandujar.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hyperlink" Target="http://www.orientacionandujar.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://www.orientacionandujar.es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rientacionandujar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7788" y="188640"/>
            <a:ext cx="7772400" cy="3456384"/>
          </a:xfrm>
        </p:spPr>
        <p:txBody>
          <a:bodyPr>
            <a:normAutofit/>
          </a:bodyPr>
          <a:lstStyle/>
          <a:p>
            <a:r>
              <a:rPr lang="es-ES" sz="5400" dirty="0" smtClean="0">
                <a:latin typeface="Marker Felt"/>
                <a:cs typeface="Marker Felt"/>
              </a:rPr>
              <a:t>Cuaderno </a:t>
            </a:r>
            <a:br>
              <a:rPr lang="es-ES" sz="5400" dirty="0" smtClean="0">
                <a:latin typeface="Marker Felt"/>
                <a:cs typeface="Marker Felt"/>
              </a:rPr>
            </a:br>
            <a:r>
              <a:rPr lang="es-ES" sz="5400" dirty="0" smtClean="0">
                <a:latin typeface="Marker Felt"/>
                <a:cs typeface="Marker Felt"/>
              </a:rPr>
              <a:t>de</a:t>
            </a:r>
            <a:br>
              <a:rPr lang="es-ES" sz="5400" dirty="0" smtClean="0">
                <a:latin typeface="Marker Felt"/>
                <a:cs typeface="Marker Felt"/>
              </a:rPr>
            </a:br>
            <a:r>
              <a:rPr lang="es-ES" sz="5400" dirty="0" smtClean="0">
                <a:latin typeface="Marker Felt"/>
                <a:cs typeface="Marker Felt"/>
              </a:rPr>
              <a:t>Habilidades </a:t>
            </a:r>
            <a:r>
              <a:rPr lang="es-ES" sz="5400" dirty="0" err="1" smtClean="0">
                <a:latin typeface="Marker Felt"/>
                <a:cs typeface="Marker Felt"/>
              </a:rPr>
              <a:t>basicas</a:t>
            </a:r>
            <a:endParaRPr lang="es-ES" sz="5400" dirty="0">
              <a:latin typeface="Marker Felt"/>
              <a:cs typeface="Marker Felt"/>
            </a:endParaRPr>
          </a:p>
        </p:txBody>
      </p:sp>
      <p:pic>
        <p:nvPicPr>
          <p:cNvPr id="1026" name="Picture 2" descr="http://www.actiludis.com/wp-content/uploads/2014/09/orientacion-andujar-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3447834" cy="8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800" dirty="0" smtClean="0">
                <a:hlinkClick r:id="rId4"/>
              </a:rPr>
              <a:t>www.orientacionandujar.es</a:t>
            </a:r>
            <a:endParaRPr lang="es-ES" sz="1800" dirty="0" smtClean="0"/>
          </a:p>
        </p:txBody>
      </p:sp>
      <p:sp>
        <p:nvSpPr>
          <p:cNvPr id="7" name="6 Paralelogramo"/>
          <p:cNvSpPr/>
          <p:nvPr/>
        </p:nvSpPr>
        <p:spPr>
          <a:xfrm>
            <a:off x="5724128" y="2420888"/>
            <a:ext cx="71438" cy="142306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555776" y="3717032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Marker Felt"/>
                <a:cs typeface="Marker Felt"/>
              </a:rPr>
              <a:t>ATENCI</a:t>
            </a:r>
            <a:r>
              <a:rPr lang="es-ES" sz="2800" dirty="0" smtClean="0">
                <a:latin typeface="Marker Felt"/>
                <a:cs typeface="Marker Felt"/>
              </a:rPr>
              <a:t>ÓN </a:t>
            </a:r>
            <a:r>
              <a:rPr lang="es-ES" sz="2800" smtClean="0">
                <a:latin typeface="Marker Felt"/>
                <a:cs typeface="Marker Felt"/>
              </a:rPr>
              <a:t>Y MEMORIA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8486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412776"/>
            <a:ext cx="2334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Tacha todas las A: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94114"/>
              </p:ext>
            </p:extLst>
          </p:nvPr>
        </p:nvGraphicFramePr>
        <p:xfrm>
          <a:off x="1330152" y="1988840"/>
          <a:ext cx="6770239" cy="37444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67177"/>
                <a:gridCol w="967177"/>
                <a:gridCol w="967177"/>
                <a:gridCol w="967177"/>
                <a:gridCol w="967177"/>
                <a:gridCol w="967177"/>
                <a:gridCol w="967177"/>
              </a:tblGrid>
              <a:tr h="748883"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24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Y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i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O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u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i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Y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I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u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u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e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o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U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 smtClean="0">
                          <a:latin typeface="Agent Orange" pitchFamily="2" charset="0"/>
                          <a:cs typeface="Agent Orange" pitchFamily="2" charset="0"/>
                        </a:rPr>
                        <a:t>A</a:t>
                      </a:r>
                      <a:endParaRPr lang="es-ES" sz="4000" dirty="0">
                        <a:latin typeface="Agent Orange" pitchFamily="2" charset="0"/>
                        <a:cs typeface="Agent Orange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263839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412776"/>
            <a:ext cx="5027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Encuentra las cuatro diferencias y colorea.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2428892" cy="1310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71810"/>
            <a:ext cx="5155931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4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92281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572761"/>
            <a:ext cx="421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el niño, cada letra un color.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899592" y="2780928"/>
            <a:ext cx="28950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LETRA A =ROJO</a:t>
            </a:r>
          </a:p>
          <a:p>
            <a:endParaRPr lang="es-ES" sz="2800" dirty="0"/>
          </a:p>
          <a:p>
            <a:r>
              <a:rPr lang="es-ES" sz="2800" dirty="0" smtClean="0"/>
              <a:t>LETRA E= AZÚL</a:t>
            </a:r>
          </a:p>
          <a:p>
            <a:endParaRPr lang="es-ES" sz="2800" dirty="0"/>
          </a:p>
          <a:p>
            <a:r>
              <a:rPr lang="es-ES" sz="2800" dirty="0" smtClean="0"/>
              <a:t>LETRA I= MARRÓN</a:t>
            </a:r>
            <a:endParaRPr lang="es-ES" sz="2800" dirty="0"/>
          </a:p>
        </p:txBody>
      </p:sp>
      <p:pic>
        <p:nvPicPr>
          <p:cNvPr id="16386" name="Picture 2" descr="http://pintarimagenes.org/wp-content/uploads/2014/06/dibujos-de-casas-infantiles-para-color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9136" y="2500306"/>
            <a:ext cx="4193392" cy="2676783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857496"/>
            <a:ext cx="333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429132"/>
            <a:ext cx="133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714884"/>
            <a:ext cx="228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6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39886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7924"/>
            <a:ext cx="583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mandala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círculos de forma creativa.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1" name="Picture 1" descr="C:\Documents and Settings\pc\Mis documentos\Dropbox\soditec mandalas\mandalas de circulos\Mandala  de circulos 2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28860" y="2000240"/>
            <a:ext cx="3929090" cy="3929090"/>
          </a:xfrm>
          <a:prstGeom prst="rect">
            <a:avLst/>
          </a:prstGeom>
          <a:noFill/>
        </p:spPr>
      </p:pic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3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6255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7924"/>
            <a:ext cx="7717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las formas geométricas de la misma forma que las dadas.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Elipse"/>
          <p:cNvSpPr/>
          <p:nvPr/>
        </p:nvSpPr>
        <p:spPr>
          <a:xfrm>
            <a:off x="1556048" y="2124181"/>
            <a:ext cx="792088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3714744" y="3286124"/>
            <a:ext cx="1440160" cy="13565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6643702" y="4857760"/>
            <a:ext cx="1440160" cy="13565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908153" y="2124181"/>
            <a:ext cx="79208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1214414" y="4857760"/>
            <a:ext cx="1440160" cy="135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500826" y="3143248"/>
            <a:ext cx="1440160" cy="135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Triángulo isósceles"/>
          <p:cNvSpPr/>
          <p:nvPr/>
        </p:nvSpPr>
        <p:spPr>
          <a:xfrm>
            <a:off x="6786578" y="2071678"/>
            <a:ext cx="792088" cy="79208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Triángulo isósceles"/>
          <p:cNvSpPr/>
          <p:nvPr/>
        </p:nvSpPr>
        <p:spPr>
          <a:xfrm>
            <a:off x="3786182" y="4786322"/>
            <a:ext cx="1440160" cy="135655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Triángulo isósceles"/>
          <p:cNvSpPr/>
          <p:nvPr/>
        </p:nvSpPr>
        <p:spPr>
          <a:xfrm>
            <a:off x="1142976" y="3143248"/>
            <a:ext cx="1440160" cy="135655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20195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2706"/>
            <a:ext cx="780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un cuadrado en número 1 y con un círculo en número 2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6677"/>
            <a:ext cx="7014528" cy="375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3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57307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1428736"/>
            <a:ext cx="835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de verde las manzanas dentro del frutero y de rojo las de fuera: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5572164" cy="347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3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88794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417815"/>
            <a:ext cx="4602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los tomates iguales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185"/>
            <a:ext cx="2019749" cy="15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14" y="4013448"/>
            <a:ext cx="2190628" cy="164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31009"/>
            <a:ext cx="1975390" cy="147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51" y="4013448"/>
            <a:ext cx="1754279" cy="164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83" y="2183808"/>
            <a:ext cx="1591345" cy="148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841"/>
          <a:stretch/>
        </p:blipFill>
        <p:spPr bwMode="auto">
          <a:xfrm>
            <a:off x="2583802" y="4365104"/>
            <a:ext cx="185492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841"/>
          <a:stretch/>
        </p:blipFill>
        <p:spPr bwMode="auto">
          <a:xfrm>
            <a:off x="6581342" y="4727700"/>
            <a:ext cx="185492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2" r="12841"/>
          <a:stretch/>
        </p:blipFill>
        <p:spPr bwMode="auto">
          <a:xfrm>
            <a:off x="6286512" y="1428736"/>
            <a:ext cx="1000132" cy="970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5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88794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572761"/>
            <a:ext cx="5176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Señala la silueta del animal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1000124" cy="816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428868"/>
            <a:ext cx="6436842" cy="373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4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78024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77924"/>
            <a:ext cx="583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el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mandala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círculos de forma creativa.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6866" name="Picture 2" descr="C:\Documents and Settings\pc\Mis documentos\Dropbox\soditec mandalas\mandalas de circulos\Mandala  de circulos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802"/>
            <a:ext cx="4143404" cy="4143404"/>
          </a:xfrm>
          <a:prstGeom prst="rect">
            <a:avLst/>
          </a:prstGeom>
          <a:noFill/>
        </p:spPr>
      </p:pic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3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6255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372706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Cuenta los unos que hay en la imagen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57098" y="1686184"/>
            <a:ext cx="4305848" cy="4648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3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086765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237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un círculo las caras que están repetidas: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791368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3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230373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825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rotulador la imagen de pájaros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6201264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1714512" cy="3403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4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325052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417815"/>
            <a:ext cx="4831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las fichas iguales a los modelos: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0375" y="2564904"/>
            <a:ext cx="78676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14" y="1305722"/>
            <a:ext cx="866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48264" y="1285860"/>
            <a:ext cx="8572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5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293002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18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la zona de unión de las formas geométricas: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69342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3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782099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6497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Rodea con un círculo la figura rellena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492896"/>
            <a:ext cx="7525604" cy="346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3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62493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927" y="1395099"/>
            <a:ext cx="5984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Une mayúsculas y minúsculas de las consonantes: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png;base64,iVBORw0KGgoAAAANSUhEUgAAAQMAAADCCAMAAAB6zFdcAAAAjVBMVEX+/v7///8AAADx8fH6+vrg4OD29vbS0tLMzMza2tr7+/vz8/OoqKjt7e3l5eXJycmioqJsbGy8vLyamppaWlqTk5PExMQmJiY+Pj5KSkqurq5FRUUuLi6MjIx4eHhlZWWAgIA5OTlTU1McHBx6enqOjo6FhYVoaGgZGRkQEBBXV1czMzNJSUkkJCQLCwtvb1zsAAAPiklEQVR4nO2d6WKqOhCASRQRFRcQVNytdrP2/R/vZiYBEQGBBMR7Oj9ub3vI9mUymewaSRPt/ybpJf1j8DwG9YNuGgMWv7eZ/dh1QmgWA0L64y8KUieERjEgvTUN5B9lQDorLP57l/3HqA9CoxhsWdlXfo+QDaXOP8mAtBiCMSbtU7r9NxkMKT1j7MSg9PffZGAxPWhD9KQd/F8t0iAGGvkMTCFhHaT+bzJgpvDEGSwo9f5NBjale85gR+ng32QAHUMfDYJD6fGfZKCRmTAIZFRn59gsBhNKfWRgpnvL6nPTLAYupWtkoCUy4On3dKPLRe9oKvLULAbMP5xwo8gYDG9SgpRN/3TY01tZbF3f6EhlrFkMmBlYhp2jeU2JpTocT2m6vG2dUads5prFQKd0xhlMhWXgebScVbTEl+mEyXQWA3F+t/tlMtgsBuAt99AguDB8EjkchRowdW3TiubFWE/vOLSKZrJZDNqhgzAWloEQT1iA74Eepg8/dH+zoonyufGHRbLZKAY4YhgGDsIU8qAvsVhLvxOmzP6nb0/ilnFydMcDJj6XbpFUn8EgNU5yprR7dRCItsMSHvUbAINFWPavreObQ8lc1syAx2DpI38wfj9uNpudM/A9fRikORGzqdgqiInzq8fWlREh9iEo/7fTbSuplRoZQNi2MdjMk9rweTMwWIneKXVDB8HFVqBHCLRc8fneNVSUvl4GLFxvtI47ODFZOuvQSRKfDiIELN4y6HxgKSu/yFv1DEAB7G2ksPPD1nWcMRPHcSaLGzSX0EFg2nH1FUnvnf+7O1RZfpG9ihncAaBb3+jH4myNxpPA5eEdA9T5R0QJfP6PH6W8oGcz6NtJTu7vdmxeIxMgeI83DhyE9RVB/zsM+Ya9v0oOVTMgbc8eOK572nz//CzfbkFM7E40Pojc++BTScSOTCSRbozg285rq8NQvR7chO21ra7nbpZfQWmmdi8aI/uk77QIFHtwbQeDJAM69VuKMFTPICk57xApzNEkMQz8Z/i7m4QA5OB3JPMTzVRdDCBWYxIvy9zWUqNFnwFkNV8cFvPPWNCJIU+hXgasixgkD3ROVnLEuPb4ubF14RKSjhGbSJiNOy80j8S8nPc0tWaKPeolBOlNFmK8GMlvO3CYf/mPXaFhYkK+6mLAxoCxRrCfnAa2Z5imaRjdkWcnLLcTK8kfYH8ZHjGKb+E6bk2puqmHASMQ9ZN+N77eyxNzWnJMp5Do0vR545qWp1APA1ZvUR1YmzIKFcZp4ujLJyPeMrZlW0QtDEgnYgdWvlYqkqS8j7FrYDS4mTz2mzqneuPjfNllASSkzxoYDDL2/ZDCuOSQrloGLHtnyB3v2d10R+BhLlvMdBr67VICIdjGYABh4KzbymjevLKYDrv4kMOVXrKahv7kOr6eT8ZGmA8Cy7O4FkGIzaedtKJpVMuA1Q7my9FhtLQpR8By4gsJYAD9vsgKrNjzpVrhVf+OitZTlQwIzgLQH2sIPwapQTOiJOa1S/1a7aM0DmK4BbuXAghD7CKOzVlfIMMV77x0+DG6C5gjaiLmDb7HRrC2MjQGYT+7w8bF4zf5wgPOtcyGxbS1KgaEK+lPiwyDeoqlq5m+sz1ceHEW07Vj3mNqgUGdR9LledDHYmb2u4tcuGHkIQ4cfIG6qooBIUfRWfXDWoqkadm7c7yNTyNT6NciQ6d3SvKWHT4JcfYCCBaHwLviSX4IVTEgHaioL+YQtmc3WsAi6Hm7+BCYRk0mKPT6+gsYhIQt3Cwij7eUFaMAazIzsZ2P6BD9ObfDVBED3kS/YUgA+fSuihydX/2cOgPDHHawfzuG3+jQD17CvXmwDk9byYOJ4QYjmhs43bYIp18wjby7+6phAMuFsFrCYtnRYBUdAYRj/4U7CqYEsBKDOeTrtFHg82Fj+khONlx0mFpgfXYhR4eb4XwVVgUDbg1Bf9FMv3OLTbxAA952Xu8aE9F+YU+eKLCFxg6rd9oTf/NiBiVGgQ+j11faQZjrr7Uz4EYJMo01PMVQhhjp07Or38aCqhLYM1SguU6GYDEvloAwjRjMJAoI9+s3ioq3xnEurVXPAEdzb5B90mHZukALd4URnDl3q0SY2aC1jMM2xLsV0d+ZNL49KVYIcxmYmHCbM2mtaLB6WTcDbIrnDgn6tX5rLHz9r7WeEBw+WnKHj7uVog/h3g63a2BYM0vDnBFB+bqtkWj7fBCUM8CGsA831NBtsEK06SaGxToWPh6o9N4KK3IUagIYmFl2wsIMRvf4kh5ox+PDIKoZYO3Ne1c/ngsupSSGhMHvlCM4ROygFkTwiRrVzm4MvCQt7kPrEU1Y0hwbnxUzQHMstKATdoMZK0LY8fHxDiC4He0ghANG9p3DyDPDC53KOTK9oM3p4zNyahlwd63D2/ABAczHVlYYaDr7EME6bi9tocyg6Js8LTvsi8Ufemf68HyYUga48Tzo5sAYLMePNgvAXgufpA0LNFxkggmSUbCtP1sI6ezElqYgS59hltIDqWNA0BALS+7RbY5FUdyR2OcbkRIQsEzMsfD4XT4XlegL2olAgOHU6kEQhQygIGKagIxyLY6D7i5YWqdbFY58oKNVIz2aMmZIKpId3fePRmWS3bEqY4BtMXTMcrrqWxwX+DR1sIttqkPI28OOIRKmH1V+7K2zHEZ1DLDGPvIV/Zo6NneoqUVKSNL7Rc9xnz5kSIr35rcNzQysjAEhK/BjCiHgjRUt6SX1KB8qSRvsQtnjv0RjncNb+qylOgbvtPh5POj7DlC8DMuNzcAhyxtzXzCZIc06H6WKAepzrlHaTShmC90TTZpwjXwEiiDFgEeRGlwRA6ystCadkTdmEiePBjZ4sMf+kToKD37mV1prUMXAfeiJJAbjI8oH8MBJ/JlLnXxFm5PY+WqqGGCDK9wSeA1TcWQh4zOLf1accSQOP91cKWLwHRxZL5axNpbt4alewifhOjIMwPIuKmRASl5cwZcFMn04/h1ODspdD4LDuWTaahicyx1LxXzlOOSPrlSuMVNWJJs0/0UFAxzhlmmsqD95bsDBSbbH+pIdRystMSUMZteZ/WLZYiPin1yT9UauSbEHkayZt5ioxvIMsLWW2gkECpSrwyNwKYTslUk4ZZUUiQoG85JqAB1WzhP+4IlLX4wBirCqhAEatnJdNxnn7e+gMZTZxXIbSSvZY1bAYJK6GvgwU+u8fhXrGUr4H3exbBLXq6QZ4PRxSU+ejHPvnyIbyW4BI9ETLZc8g0FyI8slCbu007LvFXfFE2JZJrn08gz2tVzfQjrlR86RWPyk9SpZBinqVYGoSAMHKHezatIM3Kxl8cYJ+Uje3CTHYFXvfY+SAv7cm2IGOLSXGdPWLLhOEXe2ZBn4YlH0VQTW9OImXJbBR5n5oycKdOVx+yXLIHv1onnCVzRiNk2KAfaM0n58rZJQa5IM/JfqGUFgbnKglMEu386vBglsfdsoZbCs865HJQKj8LlCBuT+WrPGC04ixAy7FIPcu0MaJOTOS5JjYEiMm58lsA2+q5BBvXdBqxFw6wYKGTjpC5mNFci0o5DB+4t5yiCgvO8KGXzkPSLQILkf5skxOLyce8AX+BYKGchtDnmOwBjnRyGD5YuNGkGAwVIhg/mLMpj/MVDK4K8tIIOXtIkqGSyyd1c2UmCdXGW/MH2pxQUusPFDpX+wqfOpCEVyvdQ9/IsUA/flptL47LqrkMH93Fzz5f4BLDkG3outMoHAxLKnkIEuu3v0CXJ9ASn8ixSDdl2bD9QJzgN31DHAlfcXcxQTdFeSwfblJlHAPfhWyiDfEdwmyfVK9+uf5BiMgrvBX0ZgrOspZdDOf/y0GZJ0YFaOQRLVZgu4NPFlIVkGp7L7tZ8kYA7iGZZl0H0xLwk8pLjiSjJ4tc046B30VDOYJN5b0FSBke7dCqk0A+ZyfL0Qg1mCUyfNQCu/db9+wfMmd+foZBngcPxlXEXYP3V/DkKegZHriGIjBJU2z52mBRlgE3uRBXiYSkwwXgoYDCj9fAkGJKW6FDDo5Tys+nTBg5gJm+zlGeCxQQWHzqqXtIOYKhikHiRuluA9fEkHMRUw0KDHWTV+myJeL5TYiythAIrQ+Cm19NP5KhigRaBKDp5VJ0R7S9tIqIZBm4rHqZsr4s6xxH9SwYDfuNLozdu4tTrFlVPEAOzNstEMDul2Ww0DPiBr8DI8Kmra8FYRA35dWmNbA/ZcqddNKGMAZnfeUCeBwMap1KvClDHgY+iGzqphn5B+bl4ZA55QI3do4eR3xhkDhQxg97LUnWYVCRqDrGaqjgFPa5X/aouahMAtXpkLggoZcJMwbZpdxAvnMtuoSgb8BtuGLb3hWCZ7rk8pAw3vNWvU5CK+6PBg3lsxA7wyvEHDaPQPDw+ap1oGTOZNgoBzBudHM/+qGZD2qjkQEMHs4cY55XpA+pemDJ+wIXw+3iajnIGA4Dy/i8Re6jOH06aeAYOwyvZNaxGCd/lf8myWqoABswlgGLdP1QT+yOk517VFVTDQ+MMi+yfu4uVP5i3iO05SPq6CgYavtD9xXwIxf2n+5wurYaCJF7dKPTUsLeIFRzdv4hUxECtbdPuEe8RI7yPX7d3XAFUx0IiFr7l2a1YFQgx4iafIi67VMQiMwq7WBSii4bPqkyKJVshAE6/afhZ9b7m8MCXAJ3LtQilWyUALHtmd9OuhQDqoeT8FJ/SqZRCY6Iz3rdWJeNu5eFoVMwBVwCdcL17FFAgZoQ0+lHgNpGoGLB4PHBa6NCqkQIi5oMUtQRC4agaQBn9e8tusiAIjwN8Lzu0WxYJXzwAaBH+HeZH8lqeUsBgNtLx00ioXeT0MWGRD/qbKyldLgcVm80fTp3rZiGtiAAnp6MJSun70pmORzFsnHum2NIEaGUBSFm8RdJH6umuxnLdt3gjoZigTXY0MILF+8JD51pPCAGG9iYjrVNIORCKrjwFvvocAg90qFR0E6tuiYdGDLa1SNTPgbdiZiQLMT0a7UJTwcdtw5yL8xc18MLdApLUy4Gma64soBl2ubetxzOILyz79BAHf3k0VuXkOA56s6QS1Senv4t3vttKTZIm2DP/98BuGmLuKAGhPY8ATbtnHFY3Ianp0fburD61Wq9/vt1rWUB/ZvnOc3nx22XDNUZORJzIIEm956yXNL0HLUZeJJzMI0m8PbXeyelD61YdrD3vKM6A9n0EkE23LsMen43R+nn2Kcn/NzvPpcT22DatXVeINYXCflV670+m0e3Uk2ygGSbmqIa2mMqhX/hj8MQD5Y/DHAOSPwR8DkD8GfwxAUkv6H78ix4TweEiW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data:image/jpeg;base64,/9j/4AAQSkZJRgABAQAAAQABAAD/2wCEAAkGBw8MDQ0MDA8NDQwODQ0PDg0NDw8ODg0OFREWFxQUFBUYHCghGBomGxYVITEhJyorMC4vFx8zOD8sNygwMCsBCgoKDQwMDwwMDywZFBksKzcsKysrKyw3KysrKysrKysrKysrKysrKysrKysrKysrKysrKysrKysrKysrKysrK//AABEIANkA6AMBIgACEQEDEQH/xAAcAAEAAgIDAQAAAAAAAAAAAAAABQcDBgECBAj/xABLEAABAwMCAwUEBwQGBQ0AAAABAAIDBAURBiESMUEHE1FhcRQiMoEVI0JigpGhM1JysQhDc6Ky8DSSs8LSFhckNURTY3SDo7TD0f/EABQBAQAAAAAAAAAAAAAAAAAAAAD/xAAUEQEAAAAAAAAAAAAAAAAAAAAA/9oADAMBAAIRAxEAPwC8UREBERAREQEREBERAREQEREBV/2o32ra+istpf3dyuL3ES8XAYYGAuJ4t+EkgjODs1ysBVdI3v8AXjOL/stp4meWQ4f/AHOQRUty1ZYIHVNb7LcKKIAyukkY58bc4+IcDuZHR3NWRofUJvFuhuDofZzKZR3fH3g9yRzMh2BkEtPRV/2tXaWpZV2qE5kqLlabfGwnA4nR+0F3zdJECrPsVrjt9JTUUP7OnhZE09XcI3cfMnJPqg96IiAiIgIiICIiAiIgIiICIiAiIgIiICIiAiIgIsc07IxxSPYxvi9waP1Wg6h7V6OnkNLbY5bvWkkNjpAXRcXhxgHi/AHfJBYS6SStYMvc1o8XEAfqqo+jdV3rL6mpisdK4bQw7TAfgJdnHi9voFrsWj9OOlxcdQuq6jPC9/exRtJHQueHkDP3kF7x1DHnDHscfBrgT+iqHVNy9h1xbpS7DJaamp5P4ZnSxgH8fAfkpCm7GrHURtmpZ6pzXDMc8FTFI3yc1waQVX/aZoitsj4672matpg5jYqqVznT072kujY/JO2RsRtnIwNsh7O0lslPqqWoBcY4H264luTwhkYgY92OWfc/RfQwORkbg7jzVE9sFJJVXK31NLsa6zVOwHFxsihllc3Hm1+M9Nj0UlpHs6berfSV1wutzqWVEQd7O2XhjjwS0s98uyAQR05dEFxCRuccTc+GRld1WNw7KdOUMDpqwPhiYBxTz1b2AH8wCT4Y36KvKe61ra4xaQqL1VUrcAtnHfRB2fB44WMx1eGn9EH0iip6bUepqcA1tTpyhdjPdVlRFHIfLDXnf5r0WDtfDKhtHem0bOIgNr7dOyopN+ReA4lg88nHUAboLZRdY3h7WuaQ5rgC1zTkOBGQQeoXZAREQEREBERAREQEREBERBwvFeLtT2+B9VWSsggZ8T3559AAN3E9AMkrxXzVtutu1bWU8DwM9254dLj+zbl36Knq223TW1b7SxrqOzxuc2lkqA4MEefjZHsZJHDckbDlnbcJK/8AbkS4x2qjByeFk1WTl55DhhZv6ZdnyUTca3WVwiEnd1sMDxkMpY4qV2PTPej5lWro/s/t9mAdBH31Vj3qufD5t+fDthg8gPXK2pB8n/Rfczl2o4LzCwkA1AZl4OepnaQ4b9HfIqwtL6OgefbtI30iqbGWviqo4y5zCQeGRnCC1uWjmw5xsrtc0OBDgCCMEHcELTL/ANmVtrHd/Tsdba1pLo6u3n2d7X+Ja3Y+ux80ERF2g19pcItTW98MWcC5UIMtK7fALmjPD+efuqYuGmbJqWA1MbaeV0nKtoy1lQ1+PtuHMj914PooGpv1408O7vkLbzaD7puNPGBNGw/9/HyI9cfxEnCyt0RSVbW3jSlabbNIMh1N71HNj7EkJ+HHLhxgH7OUFf1em7lpi5xRU9eKSGpc4U1a/ibSTvHKOobhzWu83Ajr44l9d62mqbXWWa90j6G6j2d8TmgupqngmYSWkZxlodvlzfMclPagvM0tFUWjVVvmY58bu5uNuifU0skjd43tAyWPzjY8988IOFpU1wnvVit1nkbxXaC8R0jBIPr205p3kPcCOIBoPCfKMEoN1MQni0rNIMmLT9zmecfZ9ggYf9ooPQXaCaKyUNrt9PJcLw41AZTta7u4mGZzmvkcOmHZwD6lq3rXrYrVp2biDDNDbTboZce/9c1kTg08wDwtcf4B4KD7J7NXQWuHuKeloDUgyyXGXE9VPE9xdFwRAAABhGC923PhOUHEGg5KniuusK3vzDGZjRMfwUtJHuTxFvMYGMNxnHNyx0ltuOomNFE7/k/psbU8VOwRVVbH++WtxwtPTfG/J3NZIHUl3uZsdN7RPTUsrqi9VdV70lwlgfwxwOcebO8JPCAG4YQ0AK1gABgbAbADkAgr2i7GbLEPrI6mof8AaklqJGucfSPhCV/Y3ZpWObDHUUzyDwyR1EsnC7Gx4ZCQfRWGiChrLqq4aOqHWq6xPqqDc07mEAtZn44C7ZzTneMkcJ8OtqaZ13bLvhtHUs77rTTZhnB8mu+L1bkKXu9nprhF3FbBFUxZzwStDg0+LeoPmFD6l0HbbqCaqna2fAxVQfVVLSOR4x8RH3soNmRVuY73p0F4e+/2hgy5khDblSxjmWu/rQB05nH2Qtz03qKku1O2qoZWyxnAcOT4n4zwPbza7/I2QSqIiAiIgIiICItd1vq+msdKaioPHK/ibT07TiSokA5DwaNsu6epAIezUmo6S005qa6URM5MaPeklf8AusaN3H+XXAVZMv191W5zLY02i0Elrqx2e9kaDggPG5d5MwBjBcvJpDSdXqipF7v7nGjJzTUu7Gyx5yAwfYh5b838+W5uqCFkTGxxtayNjQ1jGANaxoGAABsAg1HSnZrbbXiQRCrq88TqurAlkL+pa07M5ncDPiStxXKICIiAuFyoDUmsrdacNrqmOKQjLYWh0szs8vq2AkDzOyCde0OBa4AtIIIIyCDzBCra9aTqbHLLdNOSwwU+HSV1rqX93RytAyXRk7Rn5gDxA90ztNqG43EZt9vdSwHOKu7ExE+bKZh43ficwLQNU3WoaR9KzUcLwQcXWVlSWHxitlJxtyDuDK55G+4Qb7pbtApbhb3XKoa+3QxkNe+rLWwufjlFJt3g6cgc7YUlp+moqmR95poX9/VtA9oqI5WTGJoDWhjZBlkZDQ7AABzlVLp6uZWTtqae33XU9bGfq6qvMVHb4CMfsGHijjG3I9R0Vi3PUlztsEddcKGnNIH/APS20U8k89HCRtKQ5gDwD8QHIb7jOAyXiip9VWieAccOZpo2l4HHT1UErme8AeWWnbO7XdCpZ18paKCMV9VQUr2sa1ze/YyMOA3aziIJHyWrWW5Q0V5xDIyS16haaujlYfq217GgTM8uNvC7ffiGFCab0Ba4L9c6OrpY5vcirbeyUkxilkc4SN7vkeB+GjOdiEHTUV90XPK907YJJi8yOmo4KmJ7pMkl3eRBvE4nfOVERXqwhwNvv17trtw1jzUz048Msc05/NXRS2SjgAbDS0sTRybHBEwD5ALLVW2nnjMM0EEsRGDHJEx7CPDhIwgrqzaoukMbpo5qHU9DGB3klBiC5Rt6l0A2PT3RuVueltW0N5jMlDMHuZjvYH+5PCfvsO49eXmtcu/ZNbpX+0W909pqxksnoZHMa0/wZ2Hk0tVV6xst7sVa26TSl7wWtbdKZjGNkPINna0D3jsDxg8Wwy7GwfSaLSOzTX8d9hMcobDcYWgzQg+7I3l3sWfs55jm0kDfIJ3dAVc6q0dUUFS++ac+rrN3VdvH7C4Mzl2G9H8zgcycjB52MiCB0bqmC9UgqqfLHtPBPTvP1tNMObHD+R6j8lPKrdYwO03dY9RUrT9H1bmwXeBmcAuPuzhvLOf12/rCrOp52SxslicHxyMa9j2nLXscMgjyIKDIiIgLhcog8F8u0FupZqyqdwQQsLnHqega0dXE4AHUkKoNIWOfV1wffbu3FujeWUtKclkgaTiMeLGn4j9p2RyyBl1NVSavvTLPSPc200Dy+rnbykkaS17gfzYz8btwrioqSOmijp4GNihiY1kcbBhrGAYACDK1oaAAAAAAANgAOgXZEQFwuVwg5Xju10p6GB9TVyxwQMHvSSHA8gPEnoBuVg1JfILVRzV1USIom54W4L5HnZrGDq4nYf8A4qj03aqvWdabnduOOz08hFPRtJEcjhzY07ZA245OZOWjGMNDZYdQXTUpc2zZtdpDix90nZmpqMHBFNHyHqfzBGF2no7FpCP2uo4qi4ScTmzTkVFwqX9S3OzB4u2HiSsupdbOilFk03Ttq7i1ojPdtApLcwbe+R7oI2GNgOu/ulpLszZBN9JXqT6Uur3B5fLl8ED+nA0/ER0JAAwOENQQ9Ky/6pzK+Z9hs7x9WyIOFVO3oc7OIPjloPQOG62PT/ZVaKDDzAa2bPEZq0iYl3PPBgM+eMreEQdWMDQGtAa0AANAwAPABHNDgQQCCCCDuCPArsiCktQ2kWWuNqkeYrJdZO9t04zmz3NrmljmH7LQ/hyP3T912ZW6X94qdPXWVvdVkFfNZrpCMACSUAH8GW963ycFtXapYBc7NVxBvFNCw1MHj3sYJwP4m8TfxKt7rfPpDRsdd7praKto2zyYHHJLC5rI3vPMkxvYfmUF7Iukbw9rXDk5ocPQjIXdAWGqpo543wzMZLFI0sfHI0OY9p5hwOxCzIg+bda2KbSd4p6ygLvZ3PM1I5xJwBtLTvPUYdjza4dQV9B2O6R3Ckp62HPdVELJWg828Q3afMHIPotc7WrGLhZasAAzUzfa4TjJDogS4D1Zxt+aiuwSrMtj4CciCsqYm8/dB4Zcf+5n5oLHREQeO722Kupp6OobxQzxPjkHXhcOYPQjmD0IVe9klzlo5qzTFc4mot73OpXn+tpSc7eQ4muA8H4+yrOVWdsFJJb6m3ampR9ZRTMhqmt5ywOOGg+W72f+qPBBaaLBQ1cdTDFUQuD4po2SxuHJzHNBafyKIM60btd1WbVbXRwOxXVvFBThvxsB/aSAeIBAH3nNW8OIAJJAABJJ2ACpHTTzqrVElxfl1utoa6Bh+EgOIgyPFzg6Q/wgdEG/9l2kxZbbHG9oFZOGzVR6h5Hux58GDb14j1W4IiAiIgLhFrvaDqL6ItdTWNI74NEdODg5qH+6zbqBu4+TSgrPXVRJqi/w2GleRRUTnGolYdg9uBPJ6tBEbfvF3Qqbvl6lqpGaX0sBE2BjYqyvjyIqGEbFjHD7exyeecgb5Ldf7PrDVfRxp6NxiuN3aJ6yvcSXUFrLiIyDzMsp7xzR1BJJHCCrc0rpuls9KyjomcLBgve7eSaTGC956k/kOQwEGHR2k6WyUraakb7xwZp3Ad7USfvOPhucDkFPIiAiIgIiIOCM7Hkea+X3j2Sh1Xa8ngiqqXgaeQ7qvMRIHmCz8gvqFfM2v2d3ctTAYDXS0bT5mSSKX/ccUH0RpyUyUFDIeb6OmccnJyYmnmpFQuijm0Wsnc/R1Fuf7FqmkBERBhrIBNFLC74ZI3sPo5pB/mq77BKGSmtNTHKOF30nUjHmyOKJ396NyspY4oWRgiNrWAuc8hjQ0F7iS5xx1JJJPmgyIiICidWWkXG3VlE7H19PI1hO/DJjMbvk4NPyUsiCuuwm6uqbKIJM95RVEtPg8xGQJGj5cZb+FF4OzRvsWotS23k10rKqNu2zXOLtvQTsHyCIJ7thvn0fZajhOJqvFJFjYjvAeM+WIw/fxwsPYtYvYbLBI5uJq0+1P8eBwAiHp3YafVxWn9tUjrlebRY4ycExmTHR1RIGZ/Cxjj6OV0wxtja1jAGsY0NaByDQMAIO6IiAiIgKl/6QFVJUz2uzwAySyudN3Q5ukee6hHlzlV0KtIrSa3WlRVSDMNsoKbg/tpWu4NvR8p9QEG76ctAoaZkTi187g11RM1oYJZgxrcgdGgNa1o6Na0dFKIiAiIgIiICIiAvmjXlaJ469rRxVFXqeuaMD3nxUsLIom7ec+w8yvpdfNPZ3b33TUUTX+/BT1lZXvH2RiTIPzkEPyCD6JstGaWkpaYkEwU0EJIGASxgbkfkvaiICIiAiIgIiICIiCq6iT2TXkPQV9s4T5kNeR/8AHCLzdoIMer9OytwC9sUfnjvpA7PykP6og8OmG/SWubhUn3mUXtHCegdGxlMB+rz8ldap7sFYJ6m+153M1SwDxAc+WQn58bfyVwoCIiAiIgLzw0kcckszWgSTFhkd1dwN4W/kF6EQEREBERAREQEREHCqvsNtHsjr0J4yyujrvZ5MkECNreJob6lzjnqOFWqscUDGF7mMYx0juKQtaGmR2AMuI5nAAyfBBkREQEREBERARcLlAREQVNr53Fq/TjADlreM+hfJ/wABRYtQHvteWtg37mkbxeWIqqT/AHguUHT+jn/o1z/8zB/sirgVT9g8Qhdfabk6G4BnDyIa3jYNunwn8lbCAiIgIiICIiAiIgIiICIiAiIgIiICIiAiIgIiICIiAiLx3ivbR0tTVyfBTwSzO8wxhdj9EFUaSk+kNb3SqGTHSxTxNPRrmd1BgepEp/NFk/o90T3xXO5S7yVFQyLiPVzQZJCPV0v6IgzaOf7BrG90J91lbH7SzpxP92Xbx/azf6pVsqn+1/itV4s2oIweBju4nIHNrCSR6ujkmH4QrdhlbIxsjCHMe1rmOG4c0jII+SDuiIgIiICIiAiIgIiICIiAiIgIiICIiAiIgIiICIiAq07er4KW0ija7EtdKGEDn3EZD5D6Z4G/jVlqjLgTqjVzIG+9b7a7DzzaWQvzJ/ry4Z5tblBZvZvZjbrPQ0z28MvciWYHmJpTxvB8wXY+S5WyoggNdaebd7bU0RwJHM44HHkyoZvGfTOx8iVqnYfqJ1TQyWupy2rtju64H7P9nyQwHzYQ5h/hb4qylTvaLbZ9P3aLVFvZxU8jmsr4hsMuIa7i8A8cO/R7QeqC4kXis10hr6aGspXiSCZgex3I+YI6EHII6EFe1AREQEREBERAREQEREBERAREQEREBERAREQEXCxVlVHTxSTzPbHDExz5JHHDWMaMkk+iDUe1fVYs9rkdG7hrKkOgpsH3muI9+X8Dd/XhHVefsf0j9EW0STM4a2s4ZZgfiijx9VF8gckfvOctV0xTSatvb71VMcLTQP7ujhf8Mj2nLQR+T3efA3cBXMgIiICw1dNHPHJDMxskUrHMkjeMtexwwQR4YWZEFPRGfRFaWuEk+mqyXIeMvfQzHx/L8QGR7wwbcpamOeNk0L2yRSNa+ORhDmPYRkEEcwsdxoYquGSmqY2ywStLJI3jLXNP+efRVW4VuipSWtmr9NSyEkD3p7c5x3+X5NP3XH3gt1F4bLd6e407KqjlZPA8bPbzB6tcDu1w6g7he5AREQEREBERAREQEREBERAREQEREBEXDnBoJJAABJJOAB1JQCqc1deJtV14sFpcRbYXtdX1rd43hruh6tBGGj7Thn4W5XfVurqnUVS6w6d96neC2tr8ERmInDgHdI8ZGeb+TdtzYmjdLU9lpGUlMMnZ005AEk8uN3O8B0A6BB77LaoLfTQ0dKwRwQs4WN6nqXOPVxJJJ6kle5EQEREBERAXWSNr2uY8BzHAtc1wDmuaRggg8wuyIKqvmgKy0zvuelZDE4nintj3ZhlHgwHYj7pIx9kjkpXSHalS1r/Y7i02y5NdwPgqMsjfJyw1zgOFx/ddg77cXNWAtc1domgvTMVkX1oGGVMWGVEf4se8PuuBHkg2NFUDLPqPTP8A1fIL1bGnameCZ42Do1ueIeXAXD7qm7B2v22pd3FcJbXVNOHx1QPdh3Ud5j3fxBqCxEWKmqY5mNkheyWNwy2SNzXscPIjYrKgIiICIiAiIgIiICIiAijb1f6O3M7yuqYaZp+HvHgOf/C3m4+QBVYXvtfmq5fYtOUctRO7IE8sbnHGccTIRvjf4nkAdQgs3UOoaS1QGorpmQx7hoO75XfusYN3H0VS1NzuutpXU1C19usbXcM0z9zLjo8g/WH/AMNpwPtHkpDT/ZVUV04uOp6h9TOcH2QP4hjnwyPGwb9xmB5nkrYpaaOCNkMLGRRRtDWRxtDGMaOQAGwCCM0rpmls9M2lo2cLdjJK7Blnf+/I7G5/QchhTKIgIiICIiAiIgIiICIiAo272Cirxitpaap8DNEx7m+jiMj5KSRBoE/ZNb2ZNumuFredyaKrlAJ8w8nP5rxTaO1HTZ9g1AZhvwsrYGk46AvcJM+uFZi4QVY+u1nSfFS22vaOboy0OI9O8Z/JYXdo1/p9qnTs7iOZhFQW/m1jx49VbSIKoj7XasECXT9xaeoYZnEeGAYQs/8Az1Uke1Vb7rTeJfDHhvrxPB/RWgsVT8JQaFT9s1jk+KeeI+D6aUn+4Cva/tWsTRn27Pk2nqify7taf2mfspvn/Iqkwg+k5e2GyN5VEz/JlLUD/E0KMq+3O1s/ZQ103nwQxt/vPz+i+f1Yelvipv7A/wCBBsU3bfVVJLLba+N32S6SSpd8442D/EsAfrK8nYSW+B48GUDWj55mVv6d/wBHapNBUVl7EozJ7ReKyWrlO72QlzA4+D5XEvcPThVnWWx0lui7mhp4qePbIjbguPi53Nx8ySpBEBERAREQEQIgIiI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62237"/>
              </p:ext>
            </p:extLst>
          </p:nvPr>
        </p:nvGraphicFramePr>
        <p:xfrm>
          <a:off x="1187624" y="1988839"/>
          <a:ext cx="7128792" cy="457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58166"/>
                <a:gridCol w="4962514"/>
                <a:gridCol w="1008112"/>
              </a:tblGrid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 D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q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V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d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B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v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P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p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lang="es-ES" sz="5400" dirty="0" smtClean="0">
                          <a:latin typeface="Escolar1" pitchFamily="2" charset="0"/>
                          <a:cs typeface="Agent Orange" pitchFamily="2" charset="0"/>
                        </a:rPr>
                        <a:t>Q</a:t>
                      </a:r>
                      <a:endParaRPr lang="es-ES" sz="5400" dirty="0">
                        <a:latin typeface="Escolar1" pitchFamily="2" charset="0"/>
                        <a:cs typeface="Agent Orange" pitchFamily="2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3200" dirty="0">
                        <a:latin typeface="Escolar1" pitchFamily="2" charset="0"/>
                      </a:endParaRPr>
                    </a:p>
                  </a:txBody>
                  <a:tcPr anchor="ctr" anchorCtr="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5400" kern="1200" dirty="0" smtClean="0">
                          <a:solidFill>
                            <a:schemeClr val="tx1"/>
                          </a:solidFill>
                          <a:latin typeface="Escolar1" pitchFamily="2" charset="0"/>
                          <a:ea typeface="+mn-ea"/>
                          <a:cs typeface="Agent Orange" pitchFamily="2" charset="0"/>
                        </a:rPr>
                        <a:t>b</a:t>
                      </a:r>
                      <a:endParaRPr lang="es-ES" sz="5400" kern="1200" dirty="0">
                        <a:solidFill>
                          <a:schemeClr val="tx1"/>
                        </a:solidFill>
                        <a:latin typeface="Escolar1" pitchFamily="2" charset="0"/>
                        <a:ea typeface="+mn-ea"/>
                        <a:cs typeface="Agent Orange" pitchFamily="2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73322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372706"/>
            <a:ext cx="5041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los perros que miran a la derecha.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www.thecoloringpics.net/images/2014/06/Download-Polly-Pocket-39-S-Favorite-Pet-A-Cute-Dog-Coloring.jpg"/>
          <p:cNvPicPr>
            <a:picLocks noChangeAspect="1" noChangeArrowheads="1"/>
          </p:cNvPicPr>
          <p:nvPr/>
        </p:nvPicPr>
        <p:blipFill>
          <a:blip r:embed="rId2" cstate="print"/>
          <a:srcRect t="16055" b="7849"/>
          <a:stretch>
            <a:fillRect/>
          </a:stretch>
        </p:blipFill>
        <p:spPr bwMode="auto">
          <a:xfrm>
            <a:off x="785786" y="1857363"/>
            <a:ext cx="1571636" cy="1647745"/>
          </a:xfrm>
          <a:prstGeom prst="rect">
            <a:avLst/>
          </a:prstGeom>
          <a:noFill/>
        </p:spPr>
      </p:pic>
      <p:pic>
        <p:nvPicPr>
          <p:cNvPr id="34820" name="Picture 4" descr="http://prek-8.com/coloring/images/cutepuppyColoringPage5.png"/>
          <p:cNvPicPr>
            <a:picLocks noChangeAspect="1" noChangeArrowheads="1"/>
          </p:cNvPicPr>
          <p:nvPr/>
        </p:nvPicPr>
        <p:blipFill>
          <a:blip r:embed="rId3" cstate="print"/>
          <a:srcRect t="3654" r="6567" b="23262"/>
          <a:stretch>
            <a:fillRect/>
          </a:stretch>
        </p:blipFill>
        <p:spPr bwMode="auto">
          <a:xfrm>
            <a:off x="1000100" y="4357694"/>
            <a:ext cx="1628787" cy="1357322"/>
          </a:xfrm>
          <a:prstGeom prst="rect">
            <a:avLst/>
          </a:prstGeom>
          <a:noFill/>
        </p:spPr>
      </p:pic>
      <p:pic>
        <p:nvPicPr>
          <p:cNvPr id="34824" name="Picture 8" descr="Dog Coloring Pag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815664" y="2756446"/>
            <a:ext cx="1374257" cy="1719235"/>
          </a:xfrm>
          <a:prstGeom prst="rect">
            <a:avLst/>
          </a:prstGeom>
          <a:noFill/>
        </p:spPr>
      </p:pic>
      <p:pic>
        <p:nvPicPr>
          <p:cNvPr id="34826" name="Picture 10" descr="http://mewarnai.us/images/4235-free-printable-clifford-the-big-red-dog-coloring-pages-for-kids-color.jpg"/>
          <p:cNvPicPr>
            <a:picLocks noChangeAspect="1" noChangeArrowheads="1"/>
          </p:cNvPicPr>
          <p:nvPr/>
        </p:nvPicPr>
        <p:blipFill>
          <a:blip r:embed="rId5"/>
          <a:srcRect t="19048" b="11905"/>
          <a:stretch>
            <a:fillRect/>
          </a:stretch>
        </p:blipFill>
        <p:spPr bwMode="auto">
          <a:xfrm>
            <a:off x="4500562" y="2000240"/>
            <a:ext cx="1643074" cy="1512671"/>
          </a:xfrm>
          <a:prstGeom prst="rect">
            <a:avLst/>
          </a:prstGeom>
          <a:noFill/>
        </p:spPr>
      </p:pic>
      <p:pic>
        <p:nvPicPr>
          <p:cNvPr id="34828" name="Picture 12" descr="https://encrypted-tbn2.gstatic.com/images?q=tbn:ANd9GcQa_QgTgvBTCOftbBY1qGfORF3LWGTAzuxB_NuIuvmpYqnAJOa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572008"/>
            <a:ext cx="1324443" cy="1500198"/>
          </a:xfrm>
          <a:prstGeom prst="rect">
            <a:avLst/>
          </a:prstGeom>
          <a:noFill/>
        </p:spPr>
      </p:pic>
      <p:pic>
        <p:nvPicPr>
          <p:cNvPr id="34830" name="Picture 14" descr="http://www.coloringpix.com/wp-content/uploads/2013/12/animals-fat-dog-coloring-pages-printable-sheet-dog-coloring-pages-for-kid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1908" y="4429132"/>
            <a:ext cx="1837787" cy="1643074"/>
          </a:xfrm>
          <a:prstGeom prst="rect">
            <a:avLst/>
          </a:prstGeom>
          <a:noFill/>
        </p:spPr>
      </p:pic>
      <p:pic>
        <p:nvPicPr>
          <p:cNvPr id="34832" name="Picture 16" descr="https://encrypted-tbn0.gstatic.com/images?q=tbn:ANd9GcSbUjaIbAOIhJh89GCb96Jv7sH_GCEyZmTnL4Phs0XVGxKnUM1i"/>
          <p:cNvPicPr>
            <a:picLocks noChangeAspect="1" noChangeArrowheads="1"/>
          </p:cNvPicPr>
          <p:nvPr/>
        </p:nvPicPr>
        <p:blipFill>
          <a:blip r:embed="rId8"/>
          <a:srcRect t="11765" b="17646"/>
          <a:stretch>
            <a:fillRect/>
          </a:stretch>
        </p:blipFill>
        <p:spPr bwMode="auto">
          <a:xfrm>
            <a:off x="6572264" y="2214554"/>
            <a:ext cx="1876425" cy="1714512"/>
          </a:xfrm>
          <a:prstGeom prst="rect">
            <a:avLst/>
          </a:prstGeom>
          <a:noFill/>
        </p:spPr>
      </p:pic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9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08676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372706"/>
            <a:ext cx="405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Une los puntos y colorea la figura.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Trapecio"/>
          <p:cNvSpPr/>
          <p:nvPr/>
        </p:nvSpPr>
        <p:spPr>
          <a:xfrm flipV="1">
            <a:off x="2214546" y="5000636"/>
            <a:ext cx="4500594" cy="928694"/>
          </a:xfrm>
          <a:prstGeom prst="trapezoid">
            <a:avLst>
              <a:gd name="adj" fmla="val 9745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rectángulo"/>
          <p:cNvSpPr/>
          <p:nvPr/>
        </p:nvSpPr>
        <p:spPr>
          <a:xfrm>
            <a:off x="4357686" y="2000240"/>
            <a:ext cx="2143140" cy="2857520"/>
          </a:xfrm>
          <a:prstGeom prst="rtTriangl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riángulo rectángulo"/>
          <p:cNvSpPr/>
          <p:nvPr/>
        </p:nvSpPr>
        <p:spPr>
          <a:xfrm flipH="1">
            <a:off x="2571736" y="2928934"/>
            <a:ext cx="1509722" cy="1928826"/>
          </a:xfrm>
          <a:prstGeom prst="rtTriangl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08676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372706"/>
            <a:ext cx="7435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Dibuja en la tarjeta de la derecha lo que le falta a la tarjeta de la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Izquierda para que sean iguales.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71538" y="2571744"/>
            <a:ext cx="2880000" cy="288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072066" y="2571744"/>
            <a:ext cx="2880000" cy="288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844" name="AutoShape 4" descr="data:image/jpeg;base64,/9j/4AAQSkZJRgABAQAAAQABAAD/2wCEAAkGBxANDg8NDw4QDw0RDxUQFw8QGBEQEBAQFRIXFhQRFBQaHDQgGBolGxgYIT0tJjUwLi46FyAzRDMuNygtLisBCgoKDg0OGxAQGi0kICQsLDQsLC0tLC8sLC4wLCwsLCwsMiwsLCwuLC8sLCwtLC0sNCwvLCwtLCwsLC4sLC8sLP/AABEIAPcAzAMBEQACEQEDEQH/xAAcAAEAAQUBAQAAAAAAAAAAAAAABwEDBAUGAgj/xABGEAACAgEBBAcECQEFBAsAAAABAgADBBEFEiExBgcTQVFhcRQiUoEyQmJygpGSobEjFTNDc6Jjg7PCJCU1U1RVk6O0wdH/xAAbAQEAAgMBAQAAAAAAAAAAAAAAAgMBBAUGB//EADgRAAIBAgMECQEHBQADAAAAAAABAgMRBBIhMUFRYQUTcYGRobHB0TIUIiNC4fDxBjNSYnIVQ7L/2gAMAwEAAhEDEQA/AJxgCAIAgCAIAgCAIAgCAIAgCAIAgCAIAgCAIAgCAIAgCAIAgCAIAgCAIAgCAIAgCAIAgCAIAgCAIAgCAIAgCAIAgCAIAgCAIAgCAIAgCAIAgCAIAgCAIAgCAIAgCAIAgCAIAgCAIAgCAIAgCAIAgCAIAgCAIAgCAIAgCAIAgCAIAgCAIAgCAIAgCAIAgCAIAgCAIAgCAIAgCAIAgCAIAgCAIAgCAIAgCAIAgCAIAgCAIAgCAIBz3S/pVXsutBuG7JtJFdAO5qF03rHbQ7iDUanQ8wACTK6tWNKOaROnTlUlliaLYvWQj2LVnULih2CrkI5toDHktpKg16ngDxXxI4TXw+Np1nlWj5l1bCzpq+1HfTcNYQBAEAQBAEAQBAEAQBAEAQBAMW/aNFX95fUn33Rf5MAsJt7DY6Lm4xPgLaify1gGwVgwBBBB7xxBgFYAgCAIAgFGYAEkgADUk8AB4wCB9tbaGbk37RdtKnISre4BcVCRVp5uSX8dbNO4Tz/SFSVat1cNbeu862EgqdPPLf6Gx2X0Pz89eFC42O40NuWCGKkc1xx7zej7ktw/Rk01Kbt2bSFXHR2RVyXtl4fs2PRjB3sFNKVdpYdXfcQLvMe9jprO2cwyoAgCAIAgCAIAgCAIAgCARXt3rbV7HxtmohdWKNkZeqAMOYrxtQ7acR727oRyM16+IVJXs3++Jq4nFKgr5W+zZ4nIbQzsrMJOXmZN4P8Ah75pp9Oyr0Uj11nIqdIVpbNDhVela8tmnYa6nZlFb6CirR+R3E1DDmuuneOPyMoliKk4XzPTn+/3Y1p4qrUhfM7rbq9nH28DLfZlDqVamvQ+CqD6jhKI4ipF3Un4mvHFVYSzKT8S7smpsZice23EuU6k4zGpH1+i7VfQYHTkwPEHwmz9vrU7Si7p7nr3cTa/8liKTUoyvF7nr2rj+0d1sPrEso3a9qBTUSFGdUN0KTwHtFX1Rrw3l4ceIUcZ1MJ0hCu8r0l+9h2sF0pTxLyNWlw49hI9ViuqujBkYBgykFWUjUEEcxOgdQ9wBAEA4vrT2qacNcNG0tzWNR05rjKNb2HqCE8u1Bmviq3U0nLfu7S6hS6yaj4mg6stiLk5FmdagNWK3Y0qR7vtGgNlwH2VKoD3E2eE1ejaGWn1j2y9P37F+Nq3lkWxepKc6RpCAIAgCAIAgCAIAgCAIAgCARV1qdEa0ZtppUrUuR7TWVDKjclygO7uDfJuGjE6eLoylHPTbUlw3nPx1Cco9ZSbUlw3o4FdlKv91ZbT5I28n6H1X8pxHiW/rSl27fFWZ554xv8AuRUu1a+KsxkDJrQkiq8L7wK602AjiOB1Da8uY5yVPqJysrxv3r59TNL7POVleLenFa+DXmZuPtGpmFbFqrTyruHZsfu68G/CTNeeHmlmWq4rX+O81qmFqRjmj95cY6r5XfYzHXdZG89w+jcv9QA/EZTF3i49/wC+70NeLvCUe9d36ehkNSHUqeAI01HMeY8xKozcZJopjUcJKSNp0O6QvswgOddnOxFlfEjDs1Ie6n/Zb2u8vd9IfWDd7BY+0+pqP/l+iZ6Xo7pO1TqKr/5b57E+74JdRgwDAgqRqCOIIPIgztHoisAQCFusHahu2jlWAF1xa1xa1HHecAWWbvmzsqetYnH6QbqVYUV+7nRwiyU5VGSp0V2T7Bg4+JqC9dY32HDfub3rX+blj8510klZHPbbd2bWZMCAIAgCAIAgCAIAgCAIAgCAeLa1dWR1DIylSrAFWUjQgjvGkAgzpNsW7ZeWcREV8dlNlFlljKzVAgNUfcOrVkgeYKHmTOHj8LCEusu0nwV9fFbTzfSeCp05dbdpPgr2fitph1UO5DW7oA0IrQlhvdzMxA3tO4aDTnx4acyU4RVob979jkSqQimqd9d79lrbnry7cqzHWxSjoroeasAwPyMojUlB3i7M1o1ZQlmg7PkYOTg2UoTj2arqAKLSXXe3huit/pJx056j0m1TrQqS/FWvFadt1sfkzcpYiFaf4sdf8lppbW62PTsZscHOS1jWQa71Gpps0DgfEO5l8xqJq1qEoLMtY8Vs/R8maVfDyprOneL2SWzs5PkzKoXSyxe47tn5jdI/06/ilU3eEX2r39/IqqO8Iy7V4a+/kdZ1fbZ7G3+ybDohQ24pPwKf6uMPuahl+yxHJJ6jovFuvStL6o+fBns+hsc8TRtP6o6PmtzO/nTOuWsq9aq3tc6JWjOx8FUak/kIBB3RLGbNzsBbF967JOdaPBlLZLa+I7YoPnOPhfxcZOpwv8LyOjX/AA8PGPH+Sdp2DnCAIAgCAIAgCAIAgCAIAgCAIAgGm6V7ATaWM1BO5ap7Sq7TU1XAHdbTvUglSO8MRIVKcakXGWxldWlGrBwlsZESo6vZTanZ5FT9nZVz3H014HvUggg94IM8lisPKhPLLu5o8PjcLPDVHCXc+KLwAAJJAAGpJ4ADxM1dXojS1bsjxjr2jCwjRF+gDwJJGhsPhw4DyJPfwnN9XHJve34+f0LKjVOORbXt+Pnn2F7KwUvUBwQVOqup3bK2+JGHEH+fMSulXlSd4963PtKqOInRd47HtT2PtRi05L05FVOSQWZHVLhoq3cVOjL9WwacuR3tR4DYlTjUpSnS2K11w27OK8+PE2p0oVaEqlFaJpuP+O3Zxj5q2vEzM8MGptqbcvqtDpZx91wCV105qWCgjvGo75HA13RnmX74+VyHRuJlh6mdeHHXXyuStszb1F+JTmNYlKWJqRYyr2bg7tlbEnTVWBU+k9pGSkk1sZ9BjJSipLY9hynT3pps+3Z2Ti4+dRffkIMYJQ62ki5lrc6rqBorMflIVZ5IN8Ey6nTcmtNLnGdGekmNszaFl99d1jLh7iLSqsf6toLa7zAD+5Xme8zl9GyjTpuUna79P5OliaFWtJRpq9l6/wAHVP1wY31cDNI+17Kv8WmdB4qlx9ShdGYl/l818lo9cNX/AJdkfro//Zj7XS4kv/F4jl4lxOuDH+ts/MH3TjN/NghYulx9SEujsQt3mjPxetjZr6douXR/mUtZp69kWk416b2SKpYStHbFm+2Z0x2blkLTn47WHlWzCu0/7t9G/aWpp6o13Fx0aN7MmBAEAQBAEAQBAEAQBAEA4zrE2Lj21jMOVj4WZWu6t+QypTamuvYXaniup4EcVJ1HMg0YjDQrwyz/AINbF4WniYZKnc96Is2bn0ZDbl16tcradiSq0llP06tDpaO8HU9x0BnncTh6tC/Vx0/yWr7+Hgjy2PwGJwf002ov82rbXbu7ku1nRKk5DOC2WGzASUqAtsB0Oh/poftvyHoNT5d8tVFpZqmi832L32Fyw7SzVfurzfYvfZzPLYKMjrb/AFWsA32PDXTioX4ADy05c9ddSZdfJSThols/Xi3v8Nmhn7TKMk6f3VHYvW/Fvfx2WtoYHtD1Fce5ix30Ndx/xUFi6q3+0Uc/EcfEDYUIzvUgraO64Oz2cn5bDb6uFROrTVtHmXB2eq/1e7g9OBpOkGAiZRs3FPbLvbxAJDroGGvdqCp/ObuFrSlQy3+n0ez3PoX9C4qFWjPDzScoap21s93c/UxaF1vx17u0LH0WtyP30lknanN8vVo9d0jpGEVvl6Jlcpt7JvPwsifIVq38sYgrUod78/0K8Ar53zS8l8nmDdaEFbRSCtoQVso6BhowDDwIBH5TKbWqKZRTVmjYbI23l4GnsmXdSo/wte0o08OyfVQPQA+c2IYupHn2mnUwVKWxW7CQej3W1xFe0qNwcvasYMyDzsp4uo+6W9BN2nioT0ejOdVwVSGq1RJmDm1ZNa3UWpbS41Wysh0YeRE2jTL8AQBAEAQBAEAQCJumXWc9jPjbLYLWpKtnaB98jmMcHhp9s6g9wI0aalfFKnotWdro7oeeJWep92Pm+zlzI3uJssN1rNbcedtrNZYfxtx0/ac2dac9rPV4fA0KC/Dilz3+O082Vhxoyhh4MARIRk4u6ZsTpRqLLNJrmWGwKiCu7opGmis6jTw0BlqxFS97+hoT6GwM9XSV/A2OFtPJxgFSwW1gaCq7uHgtgG8PnrNepRo1dZKz4r42eh5fpT+g8HiLzoNwl4o3OP0lqsIrNdq5Da6UaDViPgckIfzB8ppT6PnH7yay8eHatp856Q/pvGYCbVZJR/y3eV34FzKwTkL/AFmKkEMi1nhU44q+v12B48eHl3nFOuqL/DXbfet65Lz5mhSxEaD/AAlfi3vW9cl589xrtqWG3HZnAF+PYC4HAcBozL9koxYflzBmxQioVbR+ma09u9PQ7vQFdYHpOlOL+5PTuelnzT2+O8wNnDXKQeFNjfPerUfyZfV0ovtXufUukn+JBcpexYJ1subxvcfpO5/yydrRiuS+fcswC/Cb4t/HsVmDaaEFbQgraKQVNCCtoQVsQYNl0e29k7MtN2JZuhjq9Dami/769zfaHEeY4TZo4mVPR6o08RhI1NVoycuiHSvH2vSbKta7k0FuO+naUseX3kOh0YcDoeRBA6sZqSvE404ShLLI38kQEAQBAEAQCOOt/pI1NSbMpbdtyFL3MOaYupXcHgbG1Hor+U18TW6uGm1nT6KwX2qtaX0rV+y7/S5EoGnAcB/E42094o20QmCxIrBKwgzYs22sh1KFk+JOLDx1XvHpr6S2MIyWj15mrVqzpSu4XjxWrXavi/YV9y5Pquh+Y1H8ETH36cuDEo0cVS3Si+9GdhbUuo0Vyb6fE8bkHr9cevHzMpqYenV1X3X5P49D5/0x/QkZydXBu3GPwZGVeth7ZPeUoa30+tUdeB81JJ+beMrpxcPuS43Xb+vwczCf004rq6ujTuuT/X4MXY1ZF5B5rQBr57+hP+mW4lp09P8AL2/U9tjpKU6b/wBPf9DHxqiwdvG+4/8AvPJ1JJNLlH0R0Oi1D7Mr8Zf/AEz2aiO6QzI33TgzwRJXKpYdPYWLMlQd0au/wJxI9TyX5y2NJtXei4s5dapCEssdXwWvjuXee6yxHvAA+AOug9dOcjK19CqOZr7ysz1IkWIK2IIiAZOzNo3YWRXl4z7l9fLXXcsQ/SpsHejafLgRxAMuoVnTlfca+Iw6rRtv3H0H0W6QU7UxUyqeGp3HqJBem0ab1beY1B8wQeRnZjJSV0cCUXF2e028yYEAQBAEA+bukW1Pb87LzN7eSy4is66jsK/6dRXyKrvermcjGTzVLcD3PQeH6rCqT2y1+PLXvNfNQ7aRWCaQgmkIM2EGGixZjAnfUlH+JeGv3hyb5y2NVpWeq5mlVwcJSzwbjLit/atj7+4LZYn0kFg8a9FY/hY6fvM5actjt2/K+CKrYmkrTgp846Pwk7eDM7Ez6FPvGytu/ers3T6kDQzXqUKrWln3o5uMrU6n1Rkn/wAy9bWPf9oY9eQzC0FDQg1Ac+92lhK8tdQCPzjqKsqSTWt3w4I486jdTVPRcHxfIbP2njpSFPaF9+wkCq361rMOJXTkRFbD1ZVL6Wst64LmbODxE401HLLf+V8W+Bav2iW/u6CPO1lX56LqT+0lGhGP1S8F82OhGviH9MLf9P2V/Ywnqaz+8sJHwJ/TT+d4/nLlOMfoXe9X8EZwq1P7s21wWi+fPuLldYQbqgKvgOAkJScndmFCMFlirI9TBBlIKmIKmIIiAIB1HVtt04G0q1LaY2Wy49i9wtPCi313vc9LPsib+Cq65H3HM6Qo6dYu8nudE5QgCAIBqOl2ecTZubkr9OvFtZf8wIdwfq0gyk27I+c6qwiqg5KoX5AaTz8ndtn02lTUIKC2JJeB7kTYSEFiQgsSEEsogi0IINCCplJkrY1gqYmCpiZK2UmSpiCpiCqRSCpiCpiCAgCAeLlJUhTutp7rDmrDirDzB0MnTllkmQqQzwceJ9L7B2gMzDxcscr8eu7Tw30DafvO6eaM+AIAgHHdblpXYuSAdN+zHTh8LZVQYfMaj5yuq7Ql2M2cHHNiKa/2j6og+cE+korBahBahBahBMQQYgqYgqZSCuQgqYgqkJlFUikyVMQVSEFcikFLEFchBWIAgCATv1V3dpsXDPwiyr5VX2Vj9lndpu8U+R5uqrTkubOskysQBAOJ64R/1RZ5ZGP/AMdBKq/9uXYbnRztiqf/AEiFJwj6LErBahBamILExBK4gi2IK2xBWykyVMTBUxBUxMlcikyVMQVSEFUikFTEFbEFYgCAIBOPVD/2Jjf5uV/8y6dyl9C7Eebrf3Jdr9TspYViAIByHWzSX2LlaDUo1FvyTJqZj+kGQqK8GuTNjCPLiKb/ANo+qINnAPpCKwWJiCxMQTTEyZzCYMNiCDYgg2UgqbEFbEFTKTKK2JkqYgqYgrZSCpiCpiCAgCAIBPnVlVubFwPtU9r/AOq7Wf8ANO9BWikeaqO82+Z08kQEAQDT9MMI5OzM6hfp2Ylyr981tu/vpATa1R86VvvKGHJgD8iNZ5+Ss2j6XTmpRUlvR6kS5MrBNMQSuIM3EGLiCLZSCDYgg2IKmxMlbZSZK2IKmIK2UgqYgrYgqYgiIAgFvJfcrdhxKoTp4kDlJ045pJEKkssHLgfTOwsL2XDxcYcqceur9FYX/wCp3TzRnQBAEAEQD5jy8P2W6/F0I9nvsoGuuu7XYVQ/NQp+c4uKjlqs910XV6zCwfBW8NC1Nc6aYgkmIJZhAzCBmEEWxBFsQQbEEGykyVtiZK2xBU2IK2ykFTYgrbEFbEGBAEAztgYXtWdhY3MW5VYI8a0btLB+hGmzhI3qrkamNnlovmfSs65whAEAQBAIK61Nn+z7XtcD3MmqvIB7t8DsrFH6EP45zcdHVSPTdAVvuTp8Hfx/g5Oc89EmIJZhBLMIGYQMwgw2IItiZINlIINiZK2xBBsQVspBU2IK2IK2IICAIAgHb9T2z+22m+QRqmLjk+lt53UP6Et/VOjgYaORyukZ6qHeTZN85ggCAIAgEc9dezN/Ex84DjjX9mx8Kb9E/wCIKf3mviYZ6b5anQ6LrdViY8Hp47POxEk4x7RMQSuJgzcQLiBcTJi4gi5FJki2IINiCDYgrbEEGykFbYgqbEEGIMCAIAgE09Tuy+w2Z7Qw0fMta/j/AN0NK6dPIqof/eGdujDJBI87iKnWVHI7qWlIgCAIAgGFtvZqZuLfiWcEuqaokc13lIDDzB4/KAm1qj5rNboWrsG7bW7VOvw2oxVx+oGcOrDJNxPc4auq1KM+K89/mUlZsXEC4mDOYTIuIMXEEbiCLYgi2IINiCDZSCtsQVtiCDYgiIAgCAXsHAfMvow69RZkWrSCOaKeNln4UDN+GX4ennqJGtiqvV0m959MYuOlNaU1qFrrRa1UclRQAqj0AnZOAXYAgCAIAgCAQj1tbG9l2iMlRpTmJv8AkMisBXHlvLuN56OZz8bT2TR3eh8RtpPtXv8AvtOLnPO/mEGbiBmEC4gxmEEbiDDYgi2IINlIINiCDYgrbEERAEAQBAJG6l9iGy6/abj3KgcarXvsOjXuPQbiA+dgnVwdPLDM95xcfVzTyrYvUl2bZoiAIAgCAIAgHO9Ptgf2ns+2hAPaE0upJ4aXIDouvcGBZD5OZGcFOLiy2jVdKamtx8+o2oB0I8jwIPeCO4jlOHKLi2mewhUU4qS2M9SJK4gzcQYuIFxBi4gi2Ugi2IItiCDYgg2IIiAIAgCAe6Mey+yvHpXevusFVanXQux4E+Cjix8ApMto0+smolOIqqlByPpDo/sivZ+JRh1cUpQLvHm7c3sb7TMSx8yZ20rHnm7u7NhBgQBAEAQBAEAQCDutPo77Dm+1Vrpi5jF+HKvK01sT8YBf17TynPxtL867zs9GYn/1Pu917nGznnZzCBmEDMIFxBi4gjcQRchBFsQRuIMCAIAgCAIBJ/U50b13tr2rwYGrHB+DXSy/8RG6PJSeTTrYWjkjd7WcPGV+snZbESpNo0xAEAQBAEAQBAEA1nSXYle0sS3Dt4K491x9KuxTqli+YYA+fLkZhpNWZmMnFqS2o+dc3Dtxrrca9QmRS+46jXd10BDKe9WBDDyInFrUnTlY9Nh8QqsFJd5ZlRdmEDMIMZhBi4gxcQYuIMCAIAgCAIAgG76H9G32tljHGoxk0e+0ajdqJ4VqfjfQjyG8e4a7mFoZ3mexGhjcRkjkjtfkj6EopWpFrRQlaKEVFGiqqjQKB3ACdQ4xcgCAIAgCAIAgCAIAgHDdZvQ47QqGXjLrnULpu8B7TTxJpJ+IEkrr3kjgGJFNakqkbb9xsYau6M77t5Citr4+Gh1BBB0IIPEEHhpOPKLi7M78JqazR2FZElcQYEAQBAEAQBAEAQBAMvZOzLs7ITExl3rn46nXcqQfStsI5KP3OgHEy+hRdWXI18RiFRjz3H0D0W6P07LxVxaePHfe1tN+60gb1jefADyAA5CdiMVFWRwZScnd7TbzJEQBAEAQBAEAQBAEAQBAI36xegByS+fgoPaTxtxxooyNPrp3C3T5N5HjNevQVVczaw2KdF2eqIkB5jQgqSpVgVZWB0Ksp4qQeGh4icmUHF2kdyE4zWaLEiSEAQBAEAQBAEAQDY9H9hZO07uwxU3tD79za9jQPF2728FHE+Q1I2aGGlU1eiNTEYuNJWWr/e0nXoj0Wx9k0dlTq9r6G3IfTtLnHInwUanRRwGviST1YxUVZHFnOU5ZpbTeyRAQBAEAQBAEAQBAEAQBAEAQDlulvQXE2oTadcfL00GTVpvMByW1eVg9eI7iJCpTjUVpIspVZ03eLIv2z1ebSxNSKq8qof4lDoh08WrtYbvoC00Z4F/lfidKn0jH868DSY2w8y5xXViO9hOm6Hx1/drAJWsHU5Frx9FLS51+x+qjMu0bLvqxU+Cr/pF2ngWOiIf1CXwwUV9TuatTpGT+hWOy2f1YbLpXR6XyX04vkWWMT+BSEHyAm1GlCOxI05V6kndyZbz+qzZduvZpdjMfrUW2ED0Swsn7RKjTltSMxxFWOyTOX2l1R5KanFzarh3V5KtS3ztTUH9ImvLBQex2NmHSFRfUkzmM/oZtPHJFmESPjrtxmQ+m84b8wJQ8DPc0bUekab2poYPQzaeQQK8EgfHZbjKi+Z0ct+QMwsFPe0JdIU1sTZ2WweqTiH2hkhh/4fF3kU+TXnRiPuhT5zap4SEdXqadXHVJ6LQkvZ2BTi1LRj1JTSg0FdYCqPE6DvP7zaNIyY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846" name="AutoShape 6" descr="data:image/jpeg;base64,/9j/4AAQSkZJRgABAQAAAQABAAD/2wCEAAkGBxANDg8NDw4QDw0RDxUQFw8QGBEQEBAQFRIXFhQRFBQaHDQgGBolGxgYIT0tJjUwLi46FyAzRDMuNygtLisBCgoKDg0OGxAQGi0kICQsLDQsLC0tLC8sLC4wLCwsLCwsMiwsLCwuLC8sLCwtLC0sNCwvLCwtLCwsLC4sLC8sLP/AABEIAPcAzAMBEQACEQEDEQH/xAAcAAEAAQUBAQAAAAAAAAAAAAAABwEDBAUGAgj/xABGEAACAgEBBAcECQEFBAsAAAABAgADBBEFEiExBgcTQVFhcRQiUoEyQmJygpGSobEjFTNDc6Jjg7PCJCU1U1RVk6O0wdH/xAAbAQEAAgMBAQAAAAAAAAAAAAAAAgMBBAUGB//EADgRAAIBAgMECQEHBQADAAAAAAABAgMRBBIhMUFRYQUTcYGRobHB0TIUIiNC4fDxBjNSYnIVQ7L/2gAMAwEAAhEDEQA/AJxgCAIAgCAIAgCAIAgCAIAgCAIAgCAIAgCAIAgCAIAgCAIAgCAIAgCAIAgCAIAgCAIAgCAIAgCAIAgCAIAgCAIAgCAIAgCAIAgCAIAgCAIAgCAIAgCAIAgCAIAgCAIAgCAIAgCAIAgCAIAgCAIAgCAIAgCAIAgCAIAgCAIAgCAIAgCAIAgCAIAgCAIAgCAIAgCAIAgCAIAgCAIAgCAIAgCAIAgCAIAgCAIAgCAIAgCAIAgCAIBz3S/pVXsutBuG7JtJFdAO5qF03rHbQ7iDUanQ8wACTK6tWNKOaROnTlUlliaLYvWQj2LVnULih2CrkI5toDHktpKg16ngDxXxI4TXw+Np1nlWj5l1bCzpq+1HfTcNYQBAEAQBAEAQBAEAQBAEAQBAMW/aNFX95fUn33Rf5MAsJt7DY6Lm4xPgLaify1gGwVgwBBBB7xxBgFYAgCAIAgFGYAEkgADUk8AB4wCB9tbaGbk37RdtKnISre4BcVCRVp5uSX8dbNO4Tz/SFSVat1cNbeu862EgqdPPLf6Gx2X0Pz89eFC42O40NuWCGKkc1xx7zej7ktw/Rk01Kbt2bSFXHR2RVyXtl4fs2PRjB3sFNKVdpYdXfcQLvMe9jprO2cwyoAgCAIAgCAIAgCAIAgCARXt3rbV7HxtmohdWKNkZeqAMOYrxtQ7acR727oRyM16+IVJXs3++Jq4nFKgr5W+zZ4nIbQzsrMJOXmZN4P8Ah75pp9Oyr0Uj11nIqdIVpbNDhVela8tmnYa6nZlFb6CirR+R3E1DDmuuneOPyMoliKk4XzPTn+/3Y1p4qrUhfM7rbq9nH28DLfZlDqVamvQ+CqD6jhKI4ipF3Un4mvHFVYSzKT8S7smpsZice23EuU6k4zGpH1+i7VfQYHTkwPEHwmz9vrU7Si7p7nr3cTa/8liKTUoyvF7nr2rj+0d1sPrEso3a9qBTUSFGdUN0KTwHtFX1Rrw3l4ceIUcZ1MJ0hCu8r0l+9h2sF0pTxLyNWlw49hI9ViuqujBkYBgykFWUjUEEcxOgdQ9wBAEA4vrT2qacNcNG0tzWNR05rjKNb2HqCE8u1Bmviq3U0nLfu7S6hS6yaj4mg6stiLk5FmdagNWK3Y0qR7vtGgNlwH2VKoD3E2eE1ejaGWn1j2y9P37F+Nq3lkWxepKc6RpCAIAgCAIAgCAIAgCAIAgCARV1qdEa0ZtppUrUuR7TWVDKjclygO7uDfJuGjE6eLoylHPTbUlw3nPx1Cco9ZSbUlw3o4FdlKv91ZbT5I28n6H1X8pxHiW/rSl27fFWZ554xv8AuRUu1a+KsxkDJrQkiq8L7wK602AjiOB1Da8uY5yVPqJysrxv3r59TNL7POVleLenFa+DXmZuPtGpmFbFqrTyruHZsfu68G/CTNeeHmlmWq4rX+O81qmFqRjmj95cY6r5XfYzHXdZG89w+jcv9QA/EZTF3i49/wC+70NeLvCUe9d36ehkNSHUqeAI01HMeY8xKozcZJopjUcJKSNp0O6QvswgOddnOxFlfEjDs1Ie6n/Zb2u8vd9IfWDd7BY+0+pqP/l+iZ6Xo7pO1TqKr/5b57E+74JdRgwDAgqRqCOIIPIgztHoisAQCFusHahu2jlWAF1xa1xa1HHecAWWbvmzsqetYnH6QbqVYUV+7nRwiyU5VGSp0V2T7Bg4+JqC9dY32HDfub3rX+blj8510klZHPbbd2bWZMCAIAgCAIAgCAIAgCAIAgCAeLa1dWR1DIylSrAFWUjQgjvGkAgzpNsW7ZeWcREV8dlNlFlljKzVAgNUfcOrVkgeYKHmTOHj8LCEusu0nwV9fFbTzfSeCp05dbdpPgr2fitph1UO5DW7oA0IrQlhvdzMxA3tO4aDTnx4acyU4RVob979jkSqQimqd9d79lrbnry7cqzHWxSjoroeasAwPyMojUlB3i7M1o1ZQlmg7PkYOTg2UoTj2arqAKLSXXe3huit/pJx056j0m1TrQqS/FWvFadt1sfkzcpYiFaf4sdf8lppbW62PTsZscHOS1jWQa71Gpps0DgfEO5l8xqJq1qEoLMtY8Vs/R8maVfDyprOneL2SWzs5PkzKoXSyxe47tn5jdI/06/ilU3eEX2r39/IqqO8Iy7V4a+/kdZ1fbZ7G3+ybDohQ24pPwKf6uMPuahl+yxHJJ6jovFuvStL6o+fBns+hsc8TRtP6o6PmtzO/nTOuWsq9aq3tc6JWjOx8FUak/kIBB3RLGbNzsBbF967JOdaPBlLZLa+I7YoPnOPhfxcZOpwv8LyOjX/AA8PGPH+Sdp2DnCAIAgCAIAgCAIAgCAIAgCAIAgGm6V7ATaWM1BO5ap7Sq7TU1XAHdbTvUglSO8MRIVKcakXGWxldWlGrBwlsZESo6vZTanZ5FT9nZVz3H014HvUggg94IM8lisPKhPLLu5o8PjcLPDVHCXc+KLwAAJJAAGpJ4ADxM1dXojS1bsjxjr2jCwjRF+gDwJJGhsPhw4DyJPfwnN9XHJve34+f0LKjVOORbXt+Pnn2F7KwUvUBwQVOqup3bK2+JGHEH+fMSulXlSd4963PtKqOInRd47HtT2PtRi05L05FVOSQWZHVLhoq3cVOjL9WwacuR3tR4DYlTjUpSnS2K11w27OK8+PE2p0oVaEqlFaJpuP+O3Zxj5q2vEzM8MGptqbcvqtDpZx91wCV105qWCgjvGo75HA13RnmX74+VyHRuJlh6mdeHHXXyuStszb1F+JTmNYlKWJqRYyr2bg7tlbEnTVWBU+k9pGSkk1sZ9BjJSipLY9hynT3pps+3Z2Ti4+dRffkIMYJQ62ki5lrc6rqBorMflIVZ5IN8Ey6nTcmtNLnGdGekmNszaFl99d1jLh7iLSqsf6toLa7zAD+5Xme8zl9GyjTpuUna79P5OliaFWtJRpq9l6/wAHVP1wY31cDNI+17Kv8WmdB4qlx9ShdGYl/l818lo9cNX/AJdkfro//Zj7XS4kv/F4jl4lxOuDH+ts/MH3TjN/NghYulx9SEujsQt3mjPxetjZr6douXR/mUtZp69kWk416b2SKpYStHbFm+2Z0x2blkLTn47WHlWzCu0/7t9G/aWpp6o13Fx0aN7MmBAEAQBAEAQBAEAQBAEA4zrE2Lj21jMOVj4WZWu6t+QypTamuvYXaniup4EcVJ1HMg0YjDQrwyz/AINbF4WniYZKnc96Is2bn0ZDbl16tcradiSq0llP06tDpaO8HU9x0BnncTh6tC/Vx0/yWr7+Hgjy2PwGJwf002ov82rbXbu7ku1nRKk5DOC2WGzASUqAtsB0Oh/poftvyHoNT5d8tVFpZqmi832L32Fyw7SzVfurzfYvfZzPLYKMjrb/AFWsA32PDXTioX4ADy05c9ddSZdfJSThols/Xi3v8Nmhn7TKMk6f3VHYvW/Fvfx2WtoYHtD1Fce5ix30Ndx/xUFi6q3+0Uc/EcfEDYUIzvUgraO64Oz2cn5bDb6uFROrTVtHmXB2eq/1e7g9OBpOkGAiZRs3FPbLvbxAJDroGGvdqCp/ObuFrSlQy3+n0ez3PoX9C4qFWjPDzScoap21s93c/UxaF1vx17u0LH0WtyP30lknanN8vVo9d0jpGEVvl6Jlcpt7JvPwsifIVq38sYgrUod78/0K8Ar53zS8l8nmDdaEFbRSCtoQVso6BhowDDwIBH5TKbWqKZRTVmjYbI23l4GnsmXdSo/wte0o08OyfVQPQA+c2IYupHn2mnUwVKWxW7CQej3W1xFe0qNwcvasYMyDzsp4uo+6W9BN2nioT0ejOdVwVSGq1RJmDm1ZNa3UWpbS41Wysh0YeRE2jTL8AQBAEAQBAEAQCJumXWc9jPjbLYLWpKtnaB98jmMcHhp9s6g9wI0aalfFKnotWdro7oeeJWep92Pm+zlzI3uJssN1rNbcedtrNZYfxtx0/ac2dac9rPV4fA0KC/Dilz3+O082Vhxoyhh4MARIRk4u6ZsTpRqLLNJrmWGwKiCu7opGmis6jTw0BlqxFS97+hoT6GwM9XSV/A2OFtPJxgFSwW1gaCq7uHgtgG8PnrNepRo1dZKz4r42eh5fpT+g8HiLzoNwl4o3OP0lqsIrNdq5Da6UaDViPgckIfzB8ppT6PnH7yay8eHatp856Q/pvGYCbVZJR/y3eV34FzKwTkL/AFmKkEMi1nhU44q+v12B48eHl3nFOuqL/DXbfet65Lz5mhSxEaD/AAlfi3vW9cl589xrtqWG3HZnAF+PYC4HAcBozL9koxYflzBmxQioVbR+ma09u9PQ7vQFdYHpOlOL+5PTuelnzT2+O8wNnDXKQeFNjfPerUfyZfV0ovtXufUukn+JBcpexYJ1subxvcfpO5/yydrRiuS+fcswC/Cb4t/HsVmDaaEFbQgraKQVNCCtoQVsQYNl0e29k7MtN2JZuhjq9Dami/769zfaHEeY4TZo4mVPR6o08RhI1NVoycuiHSvH2vSbKta7k0FuO+naUseX3kOh0YcDoeRBA6sZqSvE404ShLLI38kQEAQBAEAQCOOt/pI1NSbMpbdtyFL3MOaYupXcHgbG1Hor+U18TW6uGm1nT6KwX2qtaX0rV+y7/S5EoGnAcB/E42094o20QmCxIrBKwgzYs22sh1KFk+JOLDx1XvHpr6S2MIyWj15mrVqzpSu4XjxWrXavi/YV9y5Pquh+Y1H8ETH36cuDEo0cVS3Si+9GdhbUuo0Vyb6fE8bkHr9cevHzMpqYenV1X3X5P49D5/0x/QkZydXBu3GPwZGVeth7ZPeUoa30+tUdeB81JJ+beMrpxcPuS43Xb+vwczCf004rq6ujTuuT/X4MXY1ZF5B5rQBr57+hP+mW4lp09P8AL2/U9tjpKU6b/wBPf9DHxqiwdvG+4/8AvPJ1JJNLlH0R0Oi1D7Mr8Zf/AEz2aiO6QzI33TgzwRJXKpYdPYWLMlQd0au/wJxI9TyX5y2NJtXei4s5dapCEssdXwWvjuXee6yxHvAA+AOug9dOcjK19CqOZr7ysz1IkWIK2IIiAZOzNo3YWRXl4z7l9fLXXcsQ/SpsHejafLgRxAMuoVnTlfca+Iw6rRtv3H0H0W6QU7UxUyqeGp3HqJBem0ab1beY1B8wQeRnZjJSV0cCUXF2e028yYEAQBAEA+bukW1Pb87LzN7eSy4is66jsK/6dRXyKrvermcjGTzVLcD3PQeH6rCqT2y1+PLXvNfNQ7aRWCaQgmkIM2EGGixZjAnfUlH+JeGv3hyb5y2NVpWeq5mlVwcJSzwbjLit/atj7+4LZYn0kFg8a9FY/hY6fvM5actjt2/K+CKrYmkrTgp846Pwk7eDM7Ez6FPvGytu/ers3T6kDQzXqUKrWln3o5uMrU6n1Rkn/wAy9bWPf9oY9eQzC0FDQg1Ac+92lhK8tdQCPzjqKsqSTWt3w4I486jdTVPRcHxfIbP2njpSFPaF9+wkCq361rMOJXTkRFbD1ZVL6Wst64LmbODxE401HLLf+V8W+Bav2iW/u6CPO1lX56LqT+0lGhGP1S8F82OhGviH9MLf9P2V/Ywnqaz+8sJHwJ/TT+d4/nLlOMfoXe9X8EZwq1P7s21wWi+fPuLldYQbqgKvgOAkJScndmFCMFlirI9TBBlIKmIKmIIiAIB1HVtt04G0q1LaY2Wy49i9wtPCi313vc9LPsib+Cq65H3HM6Qo6dYu8nudE5QgCAIBqOl2ecTZubkr9OvFtZf8wIdwfq0gyk27I+c6qwiqg5KoX5AaTz8ndtn02lTUIKC2JJeB7kTYSEFiQgsSEEsogi0IINCCplJkrY1gqYmCpiZK2UmSpiCpiCqRSCpiCpiCAgCAeLlJUhTutp7rDmrDirDzB0MnTllkmQqQzwceJ9L7B2gMzDxcscr8eu7Tw30DafvO6eaM+AIAgHHdblpXYuSAdN+zHTh8LZVQYfMaj5yuq7Ql2M2cHHNiKa/2j6og+cE+korBahBahBahBMQQYgqYgqZSCuQgqYgqkJlFUikyVMQVSEFcikFLEFchBWIAgCATv1V3dpsXDPwiyr5VX2Vj9lndpu8U+R5uqrTkubOskysQBAOJ64R/1RZ5ZGP/AMdBKq/9uXYbnRztiqf/AEiFJwj6LErBahBamILExBK4gi2IK2xBWykyVMTBUxBUxMlcikyVMQVSEFUikFTEFbEFYgCAIBOPVD/2Jjf5uV/8y6dyl9C7Eebrf3Jdr9TspYViAIByHWzSX2LlaDUo1FvyTJqZj+kGQqK8GuTNjCPLiKb/ANo+qINnAPpCKwWJiCxMQTTEyZzCYMNiCDYgg2UgqbEFbEFTKTKK2JkqYgqYgrZSCpiCpiCAgCAIBPnVlVubFwPtU9r/AOq7Wf8ANO9BWikeaqO82+Z08kQEAQDT9MMI5OzM6hfp2Ylyr981tu/vpATa1R86VvvKGHJgD8iNZ5+Ss2j6XTmpRUlvR6kS5MrBNMQSuIM3EGLiCLZSCDYgg2IKmxMlbZSZK2IKmIK2UgqYgrYgqYgiIAgFvJfcrdhxKoTp4kDlJ045pJEKkssHLgfTOwsL2XDxcYcqceur9FYX/wCp3TzRnQBAEAEQD5jy8P2W6/F0I9nvsoGuuu7XYVQ/NQp+c4uKjlqs910XV6zCwfBW8NC1Nc6aYgkmIJZhAzCBmEEWxBFsQQbEEGykyVtiZK2xBU2IK2ykFTYgrbEFbEGBAEAztgYXtWdhY3MW5VYI8a0btLB+hGmzhI3qrkamNnlovmfSs65whAEAQBAIK61Nn+z7XtcD3MmqvIB7t8DsrFH6EP45zcdHVSPTdAVvuTp8Hfx/g5Oc89EmIJZhBLMIGYQMwgw2IItiZINlIINiZK2xBBsQVspBU2IK2IK2IICAIAgHb9T2z+22m+QRqmLjk+lt53UP6Et/VOjgYaORyukZ6qHeTZN85ggCAIAgEc9dezN/Ex84DjjX9mx8Kb9E/wCIKf3mviYZ6b5anQ6LrdViY8Hp47POxEk4x7RMQSuJgzcQLiBcTJi4gi5FJki2IINiCDYgrbEEGykFbYgqbEEGIMCAIAgE09Tuy+w2Z7Qw0fMta/j/AN0NK6dPIqof/eGdujDJBI87iKnWVHI7qWlIgCAIAgGFtvZqZuLfiWcEuqaokc13lIDDzB4/KAm1qj5rNboWrsG7bW7VOvw2oxVx+oGcOrDJNxPc4auq1KM+K89/mUlZsXEC4mDOYTIuIMXEEbiCLYgi2IINiCDZSCtsQVtiCDYgiIAgCAXsHAfMvow69RZkWrSCOaKeNln4UDN+GX4ennqJGtiqvV0m959MYuOlNaU1qFrrRa1UclRQAqj0AnZOAXYAgCAIAgCAQj1tbG9l2iMlRpTmJv8AkMisBXHlvLuN56OZz8bT2TR3eh8RtpPtXv8AvtOLnPO/mEGbiBmEC4gxmEEbiDDYgi2IINlIINiCDYgrbEERAEAQBAJG6l9iGy6/abj3KgcarXvsOjXuPQbiA+dgnVwdPLDM95xcfVzTyrYvUl2bZoiAIAgCAIAgHO9Ptgf2ns+2hAPaE0upJ4aXIDouvcGBZD5OZGcFOLiy2jVdKamtx8+o2oB0I8jwIPeCO4jlOHKLi2mewhUU4qS2M9SJK4gzcQYuIFxBi4gi2Ugi2IItiCDYgg2IIiAIAgCAe6Mey+yvHpXevusFVanXQux4E+Cjix8ApMto0+smolOIqqlByPpDo/sivZ+JRh1cUpQLvHm7c3sb7TMSx8yZ20rHnm7u7NhBgQBAEAQBAEAQCDutPo77Dm+1Vrpi5jF+HKvK01sT8YBf17TynPxtL867zs9GYn/1Pu917nGznnZzCBmEDMIFxBi4gjcQRchBFsQRuIMCAIAgCAIBJ/U50b13tr2rwYGrHB+DXSy/8RG6PJSeTTrYWjkjd7WcPGV+snZbESpNo0xAEAQBAEAQBAEA1nSXYle0sS3Dt4K491x9KuxTqli+YYA+fLkZhpNWZmMnFqS2o+dc3Dtxrrca9QmRS+46jXd10BDKe9WBDDyInFrUnTlY9Nh8QqsFJd5ZlRdmEDMIMZhBi4gxcQYuIMCAIAgCAIAgG76H9G32tljHGoxk0e+0ajdqJ4VqfjfQjyG8e4a7mFoZ3mexGhjcRkjkjtfkj6EopWpFrRQlaKEVFGiqqjQKB3ACdQ4xcgCAIAgCAIAgCAIAgHDdZvQ47QqGXjLrnULpu8B7TTxJpJ+IEkrr3kjgGJFNakqkbb9xsYau6M77t5Citr4+Gh1BBB0IIPEEHhpOPKLi7M78JqazR2FZElcQYEAQBAEAQBAEAQBAMvZOzLs7ITExl3rn46nXcqQfStsI5KP3OgHEy+hRdWXI18RiFRjz3H0D0W6P07LxVxaePHfe1tN+60gb1jefADyAA5CdiMVFWRwZScnd7TbzJEQBAEAQBAEAQBAEAQBAI36xegByS+fgoPaTxtxxooyNPrp3C3T5N5HjNevQVVczaw2KdF2eqIkB5jQgqSpVgVZWB0Ksp4qQeGh4icmUHF2kdyE4zWaLEiSEAQBAEAQBAEAQDY9H9hZO07uwxU3tD79za9jQPF2728FHE+Q1I2aGGlU1eiNTEYuNJWWr/e0nXoj0Wx9k0dlTq9r6G3IfTtLnHInwUanRRwGviST1YxUVZHFnOU5ZpbTeyRAQBAEAQBAEAQBAEAQBAEAQDlulvQXE2oTadcfL00GTVpvMByW1eVg9eI7iJCpTjUVpIspVZ03eLIv2z1ebSxNSKq8qof4lDoh08WrtYbvoC00Z4F/lfidKn0jH868DSY2w8y5xXViO9hOm6Hx1/drAJWsHU5Frx9FLS51+x+qjMu0bLvqxU+Cr/pF2ngWOiIf1CXwwUV9TuatTpGT+hWOy2f1YbLpXR6XyX04vkWWMT+BSEHyAm1GlCOxI05V6kndyZbz+qzZduvZpdjMfrUW2ED0Swsn7RKjTltSMxxFWOyTOX2l1R5KanFzarh3V5KtS3ztTUH9ImvLBQex2NmHSFRfUkzmM/oZtPHJFmESPjrtxmQ+m84b8wJQ8DPc0bUekab2poYPQzaeQQK8EgfHZbjKi+Z0ct+QMwsFPe0JdIU1sTZ2WweqTiH2hkhh/4fF3kU+TXnRiPuhT5zap4SEdXqadXHVJ6LQkvZ2BTi1LRj1JTSg0FdYCqPE6DvP7zaNIyYAgCAIAgCA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5847" name="Picture 7" descr="C:\Documents and Settings\pc\Mis documentos\Downloads\manzana-16119.jpg"/>
          <p:cNvPicPr>
            <a:picLocks noChangeAspect="1" noChangeArrowheads="1"/>
          </p:cNvPicPr>
          <p:nvPr/>
        </p:nvPicPr>
        <p:blipFill>
          <a:blip r:embed="rId2" cstate="print"/>
          <a:srcRect t="11765"/>
          <a:stretch>
            <a:fillRect/>
          </a:stretch>
        </p:blipFill>
        <p:spPr bwMode="auto">
          <a:xfrm>
            <a:off x="1142976" y="2643206"/>
            <a:ext cx="1000587" cy="1071546"/>
          </a:xfrm>
          <a:prstGeom prst="rect">
            <a:avLst/>
          </a:prstGeom>
          <a:noFill/>
        </p:spPr>
      </p:pic>
      <p:pic>
        <p:nvPicPr>
          <p:cNvPr id="18" name="Picture 7" descr="C:\Documents and Settings\pc\Mis documentos\Downloads\manzana-16119.jpg"/>
          <p:cNvPicPr>
            <a:picLocks noChangeAspect="1" noChangeArrowheads="1"/>
          </p:cNvPicPr>
          <p:nvPr/>
        </p:nvPicPr>
        <p:blipFill>
          <a:blip r:embed="rId2" cstate="print"/>
          <a:srcRect t="11765"/>
          <a:stretch>
            <a:fillRect/>
          </a:stretch>
        </p:blipFill>
        <p:spPr bwMode="auto">
          <a:xfrm>
            <a:off x="2928471" y="2643182"/>
            <a:ext cx="1000587" cy="1071546"/>
          </a:xfrm>
          <a:prstGeom prst="rect">
            <a:avLst/>
          </a:prstGeom>
          <a:noFill/>
        </p:spPr>
      </p:pic>
      <p:pic>
        <p:nvPicPr>
          <p:cNvPr id="19" name="Picture 7" descr="C:\Documents and Settings\pc\Mis documentos\Downloads\manzana-16119.jpg"/>
          <p:cNvPicPr>
            <a:picLocks noChangeAspect="1" noChangeArrowheads="1"/>
          </p:cNvPicPr>
          <p:nvPr/>
        </p:nvPicPr>
        <p:blipFill>
          <a:blip r:embed="rId2" cstate="print"/>
          <a:srcRect t="11765"/>
          <a:stretch>
            <a:fillRect/>
          </a:stretch>
        </p:blipFill>
        <p:spPr bwMode="auto">
          <a:xfrm>
            <a:off x="1142976" y="4357718"/>
            <a:ext cx="1000587" cy="1071546"/>
          </a:xfrm>
          <a:prstGeom prst="rect">
            <a:avLst/>
          </a:prstGeom>
          <a:noFill/>
        </p:spPr>
      </p:pic>
      <p:pic>
        <p:nvPicPr>
          <p:cNvPr id="20" name="Picture 7" descr="C:\Documents and Settings\pc\Mis documentos\Downloads\manzana-16119.jpg"/>
          <p:cNvPicPr>
            <a:picLocks noChangeAspect="1" noChangeArrowheads="1"/>
          </p:cNvPicPr>
          <p:nvPr/>
        </p:nvPicPr>
        <p:blipFill>
          <a:blip r:embed="rId2" cstate="print"/>
          <a:srcRect t="11765"/>
          <a:stretch>
            <a:fillRect/>
          </a:stretch>
        </p:blipFill>
        <p:spPr bwMode="auto">
          <a:xfrm>
            <a:off x="2928471" y="4357718"/>
            <a:ext cx="1000587" cy="1071546"/>
          </a:xfrm>
          <a:prstGeom prst="rect">
            <a:avLst/>
          </a:prstGeom>
          <a:noFill/>
        </p:spPr>
      </p:pic>
      <p:pic>
        <p:nvPicPr>
          <p:cNvPr id="21" name="Picture 7" descr="C:\Documents and Settings\pc\Mis documentos\Downloads\manzana-16119.jpg"/>
          <p:cNvPicPr>
            <a:picLocks noChangeAspect="1" noChangeArrowheads="1"/>
          </p:cNvPicPr>
          <p:nvPr/>
        </p:nvPicPr>
        <p:blipFill>
          <a:blip r:embed="rId2" cstate="print"/>
          <a:srcRect t="11765"/>
          <a:stretch>
            <a:fillRect/>
          </a:stretch>
        </p:blipFill>
        <p:spPr bwMode="auto">
          <a:xfrm>
            <a:off x="2071215" y="3500438"/>
            <a:ext cx="1000587" cy="1071546"/>
          </a:xfrm>
          <a:prstGeom prst="rect">
            <a:avLst/>
          </a:prstGeom>
          <a:noFill/>
        </p:spPr>
      </p:pic>
      <p:pic>
        <p:nvPicPr>
          <p:cNvPr id="23" name="Picture 7" descr="C:\Documents and Settings\pc\Mis documentos\Downloads\manzana-16119.jpg"/>
          <p:cNvPicPr>
            <a:picLocks noChangeAspect="1" noChangeArrowheads="1"/>
          </p:cNvPicPr>
          <p:nvPr/>
        </p:nvPicPr>
        <p:blipFill>
          <a:blip r:embed="rId2" cstate="print"/>
          <a:srcRect t="11765"/>
          <a:stretch>
            <a:fillRect/>
          </a:stretch>
        </p:blipFill>
        <p:spPr bwMode="auto">
          <a:xfrm>
            <a:off x="5143504" y="2643206"/>
            <a:ext cx="1000587" cy="1071546"/>
          </a:xfrm>
          <a:prstGeom prst="rect">
            <a:avLst/>
          </a:prstGeom>
          <a:noFill/>
        </p:spPr>
      </p:pic>
      <p:pic>
        <p:nvPicPr>
          <p:cNvPr id="24" name="Picture 7" descr="C:\Documents and Settings\pc\Mis documentos\Downloads\manzana-16119.jpg"/>
          <p:cNvPicPr>
            <a:picLocks noChangeAspect="1" noChangeArrowheads="1"/>
          </p:cNvPicPr>
          <p:nvPr/>
        </p:nvPicPr>
        <p:blipFill>
          <a:blip r:embed="rId2" cstate="print"/>
          <a:srcRect t="11765"/>
          <a:stretch>
            <a:fillRect/>
          </a:stretch>
        </p:blipFill>
        <p:spPr bwMode="auto">
          <a:xfrm>
            <a:off x="6928999" y="4357718"/>
            <a:ext cx="1000587" cy="1071546"/>
          </a:xfrm>
          <a:prstGeom prst="rect">
            <a:avLst/>
          </a:prstGeom>
          <a:noFill/>
        </p:spPr>
      </p:pic>
      <p:sp>
        <p:nvSpPr>
          <p:cNvPr id="2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3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08676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372706"/>
            <a:ext cx="4589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Colorea los zapatos iguales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s.twistynoodle.com/img/r/shoe-3/i-love-shoes-7/i-love-shoes-7_coloring_page.png?ctok=201310170900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1" b="23773"/>
          <a:stretch/>
        </p:blipFill>
        <p:spPr bwMode="auto">
          <a:xfrm>
            <a:off x="755576" y="2852936"/>
            <a:ext cx="2494620" cy="123604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.twistynoodle.com/img/r/shoe/shoe/shoe_coloring_page.png?ctok=2013101709015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1" b="23007"/>
          <a:stretch/>
        </p:blipFill>
        <p:spPr bwMode="auto">
          <a:xfrm>
            <a:off x="5796136" y="2804668"/>
            <a:ext cx="2736304" cy="13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ress Shoe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b="20429"/>
          <a:stretch/>
        </p:blipFill>
        <p:spPr bwMode="auto">
          <a:xfrm>
            <a:off x="6300192" y="1412776"/>
            <a:ext cx="1944216" cy="116795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6" b="19964"/>
          <a:stretch/>
        </p:blipFill>
        <p:spPr bwMode="auto">
          <a:xfrm>
            <a:off x="3594298" y="4563023"/>
            <a:ext cx="2588890" cy="14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 descr="Dress Shoe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b="20429"/>
          <a:stretch/>
        </p:blipFill>
        <p:spPr bwMode="auto">
          <a:xfrm>
            <a:off x="611560" y="4365104"/>
            <a:ext cx="2588890" cy="15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Dress Shoe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b="20429"/>
          <a:stretch/>
        </p:blipFill>
        <p:spPr bwMode="auto">
          <a:xfrm>
            <a:off x="6300192" y="4365104"/>
            <a:ext cx="2588890" cy="15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Dress Shoe Coloring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b="20429"/>
          <a:stretch/>
        </p:blipFill>
        <p:spPr bwMode="auto">
          <a:xfrm>
            <a:off x="3203848" y="2708920"/>
            <a:ext cx="2588890" cy="15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3 Marcador de pie de página"/>
          <p:cNvSpPr txBox="1">
            <a:spLocks/>
          </p:cNvSpPr>
          <p:nvPr/>
        </p:nvSpPr>
        <p:spPr>
          <a:xfrm>
            <a:off x="3276600" y="62865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www.orientacionandujar.es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6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7" y="1340768"/>
            <a:ext cx="5118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Señala la silueta de la hoja igual al modelo: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/>
          <a:stretch/>
        </p:blipFill>
        <p:spPr bwMode="auto">
          <a:xfrm>
            <a:off x="2214546" y="2000240"/>
            <a:ext cx="6111529" cy="417400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15906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4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58278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2910" y="1285860"/>
            <a:ext cx="811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Completa el siguiente laberinto, para que el perro encuentre su hueso.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928934"/>
            <a:ext cx="1229594" cy="163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1857356" y="3786190"/>
            <a:ext cx="288032" cy="259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2066"/>
          <a:stretch>
            <a:fillRect/>
          </a:stretch>
        </p:blipFill>
        <p:spPr bwMode="auto">
          <a:xfrm rot="16200000">
            <a:off x="2214546" y="1857364"/>
            <a:ext cx="4491045" cy="44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5643" r="8723" b="10641"/>
          <a:stretch/>
        </p:blipFill>
        <p:spPr bwMode="auto">
          <a:xfrm>
            <a:off x="4071934" y="3571876"/>
            <a:ext cx="736445" cy="96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5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396719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64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Nombre: ……………………………………………………......................…….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Fecha: ………………………………………………….. Hoy es:………………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2910" y="1285860"/>
            <a:ext cx="389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Reproduce debajo cada modelo.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5 by 10 orthogonal 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1214414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1643042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2071670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2500298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2928926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3786182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214810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4643438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072066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500694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1214414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1643042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2071670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2500298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2928926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3786182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4214810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4643438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5072066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5500694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1214414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1643042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2071670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2500298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2928926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3786182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4214810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4643438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5072066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lipse"/>
          <p:cNvSpPr/>
          <p:nvPr/>
        </p:nvSpPr>
        <p:spPr>
          <a:xfrm>
            <a:off x="5500694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lipse"/>
          <p:cNvSpPr/>
          <p:nvPr/>
        </p:nvSpPr>
        <p:spPr>
          <a:xfrm>
            <a:off x="1214414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Elipse"/>
          <p:cNvSpPr/>
          <p:nvPr/>
        </p:nvSpPr>
        <p:spPr>
          <a:xfrm>
            <a:off x="1643042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2071670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Elipse"/>
          <p:cNvSpPr/>
          <p:nvPr/>
        </p:nvSpPr>
        <p:spPr>
          <a:xfrm>
            <a:off x="2500298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Elipse"/>
          <p:cNvSpPr/>
          <p:nvPr/>
        </p:nvSpPr>
        <p:spPr>
          <a:xfrm>
            <a:off x="2928926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lipse"/>
          <p:cNvSpPr/>
          <p:nvPr/>
        </p:nvSpPr>
        <p:spPr>
          <a:xfrm>
            <a:off x="3786182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Elipse"/>
          <p:cNvSpPr/>
          <p:nvPr/>
        </p:nvSpPr>
        <p:spPr>
          <a:xfrm>
            <a:off x="4214810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Elipse"/>
          <p:cNvSpPr/>
          <p:nvPr/>
        </p:nvSpPr>
        <p:spPr>
          <a:xfrm>
            <a:off x="4643438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Elipse"/>
          <p:cNvSpPr/>
          <p:nvPr/>
        </p:nvSpPr>
        <p:spPr>
          <a:xfrm>
            <a:off x="5072066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Elipse"/>
          <p:cNvSpPr/>
          <p:nvPr/>
        </p:nvSpPr>
        <p:spPr>
          <a:xfrm>
            <a:off x="5500694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Elipse"/>
          <p:cNvSpPr/>
          <p:nvPr/>
        </p:nvSpPr>
        <p:spPr>
          <a:xfrm>
            <a:off x="1214414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Elipse"/>
          <p:cNvSpPr/>
          <p:nvPr/>
        </p:nvSpPr>
        <p:spPr>
          <a:xfrm>
            <a:off x="1643042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Elipse"/>
          <p:cNvSpPr/>
          <p:nvPr/>
        </p:nvSpPr>
        <p:spPr>
          <a:xfrm>
            <a:off x="2071670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Elipse"/>
          <p:cNvSpPr/>
          <p:nvPr/>
        </p:nvSpPr>
        <p:spPr>
          <a:xfrm>
            <a:off x="2500298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Elipse"/>
          <p:cNvSpPr/>
          <p:nvPr/>
        </p:nvSpPr>
        <p:spPr>
          <a:xfrm>
            <a:off x="2928926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lipse"/>
          <p:cNvSpPr/>
          <p:nvPr/>
        </p:nvSpPr>
        <p:spPr>
          <a:xfrm>
            <a:off x="3786182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Elipse"/>
          <p:cNvSpPr/>
          <p:nvPr/>
        </p:nvSpPr>
        <p:spPr>
          <a:xfrm>
            <a:off x="4214810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Elipse"/>
          <p:cNvSpPr/>
          <p:nvPr/>
        </p:nvSpPr>
        <p:spPr>
          <a:xfrm>
            <a:off x="4643438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Elipse"/>
          <p:cNvSpPr/>
          <p:nvPr/>
        </p:nvSpPr>
        <p:spPr>
          <a:xfrm>
            <a:off x="5072066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Elipse"/>
          <p:cNvSpPr/>
          <p:nvPr/>
        </p:nvSpPr>
        <p:spPr>
          <a:xfrm>
            <a:off x="5500694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70 Elipse"/>
          <p:cNvSpPr/>
          <p:nvPr/>
        </p:nvSpPr>
        <p:spPr>
          <a:xfrm>
            <a:off x="1214414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Elipse"/>
          <p:cNvSpPr/>
          <p:nvPr/>
        </p:nvSpPr>
        <p:spPr>
          <a:xfrm>
            <a:off x="1643042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Elipse"/>
          <p:cNvSpPr/>
          <p:nvPr/>
        </p:nvSpPr>
        <p:spPr>
          <a:xfrm>
            <a:off x="2071670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Elipse"/>
          <p:cNvSpPr/>
          <p:nvPr/>
        </p:nvSpPr>
        <p:spPr>
          <a:xfrm>
            <a:off x="2500298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Elipse"/>
          <p:cNvSpPr/>
          <p:nvPr/>
        </p:nvSpPr>
        <p:spPr>
          <a:xfrm>
            <a:off x="2928926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Elipse"/>
          <p:cNvSpPr/>
          <p:nvPr/>
        </p:nvSpPr>
        <p:spPr>
          <a:xfrm>
            <a:off x="3786182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Elipse"/>
          <p:cNvSpPr/>
          <p:nvPr/>
        </p:nvSpPr>
        <p:spPr>
          <a:xfrm>
            <a:off x="4214810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Elipse"/>
          <p:cNvSpPr/>
          <p:nvPr/>
        </p:nvSpPr>
        <p:spPr>
          <a:xfrm>
            <a:off x="4643438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Elipse"/>
          <p:cNvSpPr/>
          <p:nvPr/>
        </p:nvSpPr>
        <p:spPr>
          <a:xfrm>
            <a:off x="5072066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80 Elipse"/>
          <p:cNvSpPr/>
          <p:nvPr/>
        </p:nvSpPr>
        <p:spPr>
          <a:xfrm>
            <a:off x="5500694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Elipse"/>
          <p:cNvSpPr/>
          <p:nvPr/>
        </p:nvSpPr>
        <p:spPr>
          <a:xfrm>
            <a:off x="1214414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Elipse"/>
          <p:cNvSpPr/>
          <p:nvPr/>
        </p:nvSpPr>
        <p:spPr>
          <a:xfrm>
            <a:off x="1643042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Elipse"/>
          <p:cNvSpPr/>
          <p:nvPr/>
        </p:nvSpPr>
        <p:spPr>
          <a:xfrm>
            <a:off x="2071670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Elipse"/>
          <p:cNvSpPr/>
          <p:nvPr/>
        </p:nvSpPr>
        <p:spPr>
          <a:xfrm>
            <a:off x="2500298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Elipse"/>
          <p:cNvSpPr/>
          <p:nvPr/>
        </p:nvSpPr>
        <p:spPr>
          <a:xfrm>
            <a:off x="2928926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Elipse"/>
          <p:cNvSpPr/>
          <p:nvPr/>
        </p:nvSpPr>
        <p:spPr>
          <a:xfrm>
            <a:off x="3786182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89 Elipse"/>
          <p:cNvSpPr/>
          <p:nvPr/>
        </p:nvSpPr>
        <p:spPr>
          <a:xfrm>
            <a:off x="4214810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1" name="90 Elipse"/>
          <p:cNvSpPr/>
          <p:nvPr/>
        </p:nvSpPr>
        <p:spPr>
          <a:xfrm>
            <a:off x="4643438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2" name="91 Elipse"/>
          <p:cNvSpPr/>
          <p:nvPr/>
        </p:nvSpPr>
        <p:spPr>
          <a:xfrm>
            <a:off x="5072066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3" name="92 Elipse"/>
          <p:cNvSpPr/>
          <p:nvPr/>
        </p:nvSpPr>
        <p:spPr>
          <a:xfrm>
            <a:off x="5500694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5" name="94 Elipse"/>
          <p:cNvSpPr/>
          <p:nvPr/>
        </p:nvSpPr>
        <p:spPr>
          <a:xfrm>
            <a:off x="1214414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6" name="95 Elipse"/>
          <p:cNvSpPr/>
          <p:nvPr/>
        </p:nvSpPr>
        <p:spPr>
          <a:xfrm>
            <a:off x="1643042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96 Elipse"/>
          <p:cNvSpPr/>
          <p:nvPr/>
        </p:nvSpPr>
        <p:spPr>
          <a:xfrm>
            <a:off x="2071670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97 Elipse"/>
          <p:cNvSpPr/>
          <p:nvPr/>
        </p:nvSpPr>
        <p:spPr>
          <a:xfrm>
            <a:off x="2500298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98 Elipse"/>
          <p:cNvSpPr/>
          <p:nvPr/>
        </p:nvSpPr>
        <p:spPr>
          <a:xfrm>
            <a:off x="2928926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00 Elipse"/>
          <p:cNvSpPr/>
          <p:nvPr/>
        </p:nvSpPr>
        <p:spPr>
          <a:xfrm>
            <a:off x="3786182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Elipse"/>
          <p:cNvSpPr/>
          <p:nvPr/>
        </p:nvSpPr>
        <p:spPr>
          <a:xfrm>
            <a:off x="4214810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Elipse"/>
          <p:cNvSpPr/>
          <p:nvPr/>
        </p:nvSpPr>
        <p:spPr>
          <a:xfrm>
            <a:off x="4643438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Elipse"/>
          <p:cNvSpPr/>
          <p:nvPr/>
        </p:nvSpPr>
        <p:spPr>
          <a:xfrm>
            <a:off x="5072066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/>
          <p:nvPr/>
        </p:nvSpPr>
        <p:spPr>
          <a:xfrm>
            <a:off x="5500694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lipse"/>
          <p:cNvSpPr/>
          <p:nvPr/>
        </p:nvSpPr>
        <p:spPr>
          <a:xfrm>
            <a:off x="6429388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Elipse"/>
          <p:cNvSpPr/>
          <p:nvPr/>
        </p:nvSpPr>
        <p:spPr>
          <a:xfrm>
            <a:off x="6858016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Elipse"/>
          <p:cNvSpPr/>
          <p:nvPr/>
        </p:nvSpPr>
        <p:spPr>
          <a:xfrm>
            <a:off x="7286644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Elipse"/>
          <p:cNvSpPr/>
          <p:nvPr/>
        </p:nvSpPr>
        <p:spPr>
          <a:xfrm>
            <a:off x="7715272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Elipse"/>
          <p:cNvSpPr/>
          <p:nvPr/>
        </p:nvSpPr>
        <p:spPr>
          <a:xfrm>
            <a:off x="8143900" y="207167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111 Elipse"/>
          <p:cNvSpPr/>
          <p:nvPr/>
        </p:nvSpPr>
        <p:spPr>
          <a:xfrm>
            <a:off x="6429388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112 Elipse"/>
          <p:cNvSpPr/>
          <p:nvPr/>
        </p:nvSpPr>
        <p:spPr>
          <a:xfrm>
            <a:off x="6858016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Elipse"/>
          <p:cNvSpPr/>
          <p:nvPr/>
        </p:nvSpPr>
        <p:spPr>
          <a:xfrm>
            <a:off x="7286644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114 Elipse"/>
          <p:cNvSpPr/>
          <p:nvPr/>
        </p:nvSpPr>
        <p:spPr>
          <a:xfrm>
            <a:off x="7715272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6" name="115 Elipse"/>
          <p:cNvSpPr/>
          <p:nvPr/>
        </p:nvSpPr>
        <p:spPr>
          <a:xfrm>
            <a:off x="8143900" y="250030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116 Elipse"/>
          <p:cNvSpPr/>
          <p:nvPr/>
        </p:nvSpPr>
        <p:spPr>
          <a:xfrm>
            <a:off x="6429388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117 Elipse"/>
          <p:cNvSpPr/>
          <p:nvPr/>
        </p:nvSpPr>
        <p:spPr>
          <a:xfrm>
            <a:off x="6858016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118 Elipse"/>
          <p:cNvSpPr/>
          <p:nvPr/>
        </p:nvSpPr>
        <p:spPr>
          <a:xfrm>
            <a:off x="7286644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119 Elipse"/>
          <p:cNvSpPr/>
          <p:nvPr/>
        </p:nvSpPr>
        <p:spPr>
          <a:xfrm>
            <a:off x="7715272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120 Elipse"/>
          <p:cNvSpPr/>
          <p:nvPr/>
        </p:nvSpPr>
        <p:spPr>
          <a:xfrm>
            <a:off x="8143900" y="292893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121 Elipse"/>
          <p:cNvSpPr/>
          <p:nvPr/>
        </p:nvSpPr>
        <p:spPr>
          <a:xfrm>
            <a:off x="6429388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3" name="122 Elipse"/>
          <p:cNvSpPr/>
          <p:nvPr/>
        </p:nvSpPr>
        <p:spPr>
          <a:xfrm>
            <a:off x="6858016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4" name="123 Elipse"/>
          <p:cNvSpPr/>
          <p:nvPr/>
        </p:nvSpPr>
        <p:spPr>
          <a:xfrm>
            <a:off x="7286644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124 Elipse"/>
          <p:cNvSpPr/>
          <p:nvPr/>
        </p:nvSpPr>
        <p:spPr>
          <a:xfrm>
            <a:off x="7715272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125 Elipse"/>
          <p:cNvSpPr/>
          <p:nvPr/>
        </p:nvSpPr>
        <p:spPr>
          <a:xfrm>
            <a:off x="8143900" y="335756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7" name="126 Elipse"/>
          <p:cNvSpPr/>
          <p:nvPr/>
        </p:nvSpPr>
        <p:spPr>
          <a:xfrm>
            <a:off x="6429388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127 Elipse"/>
          <p:cNvSpPr/>
          <p:nvPr/>
        </p:nvSpPr>
        <p:spPr>
          <a:xfrm>
            <a:off x="6858016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128 Elipse"/>
          <p:cNvSpPr/>
          <p:nvPr/>
        </p:nvSpPr>
        <p:spPr>
          <a:xfrm>
            <a:off x="7286644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129 Elipse"/>
          <p:cNvSpPr/>
          <p:nvPr/>
        </p:nvSpPr>
        <p:spPr>
          <a:xfrm>
            <a:off x="7715272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130 Elipse"/>
          <p:cNvSpPr/>
          <p:nvPr/>
        </p:nvSpPr>
        <p:spPr>
          <a:xfrm>
            <a:off x="8143900" y="4286256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131 Elipse"/>
          <p:cNvSpPr/>
          <p:nvPr/>
        </p:nvSpPr>
        <p:spPr>
          <a:xfrm>
            <a:off x="6429388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132 Elipse"/>
          <p:cNvSpPr/>
          <p:nvPr/>
        </p:nvSpPr>
        <p:spPr>
          <a:xfrm>
            <a:off x="6858016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4" name="133 Elipse"/>
          <p:cNvSpPr/>
          <p:nvPr/>
        </p:nvSpPr>
        <p:spPr>
          <a:xfrm>
            <a:off x="7286644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5" name="134 Elipse"/>
          <p:cNvSpPr/>
          <p:nvPr/>
        </p:nvSpPr>
        <p:spPr>
          <a:xfrm>
            <a:off x="7715272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" name="135 Elipse"/>
          <p:cNvSpPr/>
          <p:nvPr/>
        </p:nvSpPr>
        <p:spPr>
          <a:xfrm>
            <a:off x="8143900" y="471488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7" name="136 Elipse"/>
          <p:cNvSpPr/>
          <p:nvPr/>
        </p:nvSpPr>
        <p:spPr>
          <a:xfrm>
            <a:off x="6429388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137 Elipse"/>
          <p:cNvSpPr/>
          <p:nvPr/>
        </p:nvSpPr>
        <p:spPr>
          <a:xfrm>
            <a:off x="6858016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138 Elipse"/>
          <p:cNvSpPr/>
          <p:nvPr/>
        </p:nvSpPr>
        <p:spPr>
          <a:xfrm>
            <a:off x="7286644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139 Elipse"/>
          <p:cNvSpPr/>
          <p:nvPr/>
        </p:nvSpPr>
        <p:spPr>
          <a:xfrm>
            <a:off x="7715272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1" name="140 Elipse"/>
          <p:cNvSpPr/>
          <p:nvPr/>
        </p:nvSpPr>
        <p:spPr>
          <a:xfrm>
            <a:off x="8143900" y="5143512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2" name="141 Elipse"/>
          <p:cNvSpPr/>
          <p:nvPr/>
        </p:nvSpPr>
        <p:spPr>
          <a:xfrm>
            <a:off x="6429388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3" name="142 Elipse"/>
          <p:cNvSpPr/>
          <p:nvPr/>
        </p:nvSpPr>
        <p:spPr>
          <a:xfrm>
            <a:off x="6858016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143 Elipse"/>
          <p:cNvSpPr/>
          <p:nvPr/>
        </p:nvSpPr>
        <p:spPr>
          <a:xfrm>
            <a:off x="7286644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144 Elipse"/>
          <p:cNvSpPr/>
          <p:nvPr/>
        </p:nvSpPr>
        <p:spPr>
          <a:xfrm>
            <a:off x="7715272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6" name="145 Elipse"/>
          <p:cNvSpPr/>
          <p:nvPr/>
        </p:nvSpPr>
        <p:spPr>
          <a:xfrm>
            <a:off x="8143900" y="557214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2" name="151 Conector recto"/>
          <p:cNvCxnSpPr>
            <a:stCxn id="15" idx="6"/>
            <a:endCxn id="10" idx="2"/>
          </p:cNvCxnSpPr>
          <p:nvPr/>
        </p:nvCxnSpPr>
        <p:spPr>
          <a:xfrm flipH="1">
            <a:off x="1214414" y="2107397"/>
            <a:ext cx="1785950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155 Conector recto"/>
          <p:cNvCxnSpPr>
            <a:stCxn id="37" idx="6"/>
            <a:endCxn id="35" idx="2"/>
          </p:cNvCxnSpPr>
          <p:nvPr/>
        </p:nvCxnSpPr>
        <p:spPr>
          <a:xfrm flipH="1">
            <a:off x="1214414" y="2964653"/>
            <a:ext cx="928694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159 Conector recto"/>
          <p:cNvCxnSpPr>
            <a:stCxn id="10" idx="0"/>
            <a:endCxn id="35" idx="4"/>
          </p:cNvCxnSpPr>
          <p:nvPr/>
        </p:nvCxnSpPr>
        <p:spPr>
          <a:xfrm rot="16200000" flipH="1">
            <a:off x="785786" y="2536025"/>
            <a:ext cx="928694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162 Conector recto"/>
          <p:cNvCxnSpPr>
            <a:stCxn id="15" idx="4"/>
            <a:endCxn id="51" idx="4"/>
          </p:cNvCxnSpPr>
          <p:nvPr/>
        </p:nvCxnSpPr>
        <p:spPr>
          <a:xfrm rot="5400000">
            <a:off x="2321703" y="2786058"/>
            <a:ext cx="1285884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165 Conector recto"/>
          <p:cNvCxnSpPr>
            <a:stCxn id="25" idx="0"/>
            <a:endCxn id="37" idx="0"/>
          </p:cNvCxnSpPr>
          <p:nvPr/>
        </p:nvCxnSpPr>
        <p:spPr>
          <a:xfrm rot="16200000" flipH="1">
            <a:off x="1893075" y="2714620"/>
            <a:ext cx="428628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168 Conector recto"/>
          <p:cNvCxnSpPr>
            <a:stCxn id="21" idx="6"/>
            <a:endCxn id="17" idx="2"/>
          </p:cNvCxnSpPr>
          <p:nvPr/>
        </p:nvCxnSpPr>
        <p:spPr>
          <a:xfrm flipH="1">
            <a:off x="3786182" y="2107397"/>
            <a:ext cx="1785950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173 Conector recto"/>
          <p:cNvCxnSpPr>
            <a:stCxn id="17" idx="0"/>
            <a:endCxn id="53" idx="4"/>
          </p:cNvCxnSpPr>
          <p:nvPr/>
        </p:nvCxnSpPr>
        <p:spPr>
          <a:xfrm rot="16200000" flipH="1">
            <a:off x="3143240" y="2750339"/>
            <a:ext cx="1357322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178 Conector recto"/>
          <p:cNvCxnSpPr>
            <a:stCxn id="57" idx="6"/>
            <a:endCxn id="53" idx="6"/>
          </p:cNvCxnSpPr>
          <p:nvPr/>
        </p:nvCxnSpPr>
        <p:spPr>
          <a:xfrm flipH="1">
            <a:off x="3857620" y="3393281"/>
            <a:ext cx="1714512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182 Conector recto"/>
          <p:cNvCxnSpPr>
            <a:stCxn id="44" idx="2"/>
            <a:endCxn id="41" idx="6"/>
          </p:cNvCxnSpPr>
          <p:nvPr/>
        </p:nvCxnSpPr>
        <p:spPr>
          <a:xfrm rot="10800000">
            <a:off x="3857620" y="2964653"/>
            <a:ext cx="1214446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183 Conector recto"/>
          <p:cNvCxnSpPr>
            <a:stCxn id="32" idx="0"/>
            <a:endCxn id="44" idx="0"/>
          </p:cNvCxnSpPr>
          <p:nvPr/>
        </p:nvCxnSpPr>
        <p:spPr>
          <a:xfrm rot="16200000" flipH="1">
            <a:off x="4893471" y="2714620"/>
            <a:ext cx="428628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189 Conector recto"/>
          <p:cNvCxnSpPr>
            <a:stCxn id="115" idx="2"/>
            <a:endCxn id="113" idx="6"/>
          </p:cNvCxnSpPr>
          <p:nvPr/>
        </p:nvCxnSpPr>
        <p:spPr>
          <a:xfrm rot="10800000">
            <a:off x="6929454" y="2536025"/>
            <a:ext cx="785818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196 Conector recto"/>
          <p:cNvCxnSpPr>
            <a:stCxn id="126" idx="6"/>
            <a:endCxn id="123" idx="2"/>
          </p:cNvCxnSpPr>
          <p:nvPr/>
        </p:nvCxnSpPr>
        <p:spPr>
          <a:xfrm flipH="1">
            <a:off x="6858016" y="3393281"/>
            <a:ext cx="1357322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200 Conector recto"/>
          <p:cNvCxnSpPr>
            <a:stCxn id="113" idx="0"/>
            <a:endCxn id="123" idx="0"/>
          </p:cNvCxnSpPr>
          <p:nvPr/>
        </p:nvCxnSpPr>
        <p:spPr>
          <a:xfrm rot="16200000" flipH="1">
            <a:off x="6465107" y="2928934"/>
            <a:ext cx="857256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205 Conector recto"/>
          <p:cNvCxnSpPr>
            <a:stCxn id="110" idx="0"/>
            <a:endCxn id="115" idx="0"/>
          </p:cNvCxnSpPr>
          <p:nvPr/>
        </p:nvCxnSpPr>
        <p:spPr>
          <a:xfrm rot="16200000" flipH="1">
            <a:off x="7536677" y="2285992"/>
            <a:ext cx="428628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209 Conector recto"/>
          <p:cNvCxnSpPr>
            <a:stCxn id="110" idx="2"/>
            <a:endCxn id="111" idx="6"/>
          </p:cNvCxnSpPr>
          <p:nvPr/>
        </p:nvCxnSpPr>
        <p:spPr>
          <a:xfrm rot="10800000" flipH="1">
            <a:off x="7715272" y="2107397"/>
            <a:ext cx="500066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215 Conector recto"/>
          <p:cNvCxnSpPr>
            <a:stCxn id="111" idx="0"/>
            <a:endCxn id="126" idx="4"/>
          </p:cNvCxnSpPr>
          <p:nvPr/>
        </p:nvCxnSpPr>
        <p:spPr>
          <a:xfrm rot="16200000" flipH="1">
            <a:off x="7500958" y="2750339"/>
            <a:ext cx="1357322" cy="1588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1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sz="1800" dirty="0" smtClean="0">
                <a:hlinkClick r:id="rId2"/>
              </a:rPr>
              <a:t>www.orientacionandujar.es</a:t>
            </a: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3967199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2213</Words>
  <Application>Microsoft Macintosh PowerPoint</Application>
  <PresentationFormat>Presentación en pantalla (4:3)</PresentationFormat>
  <Paragraphs>168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Cuaderno  de Habilidades basicas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de Habilidades básicas</dc:title>
  <dc:creator>gines</dc:creator>
  <cp:lastModifiedBy>Gines Ciudad Real</cp:lastModifiedBy>
  <cp:revision>33</cp:revision>
  <dcterms:created xsi:type="dcterms:W3CDTF">2015-02-04T18:56:18Z</dcterms:created>
  <dcterms:modified xsi:type="dcterms:W3CDTF">2015-05-22T16:21:40Z</dcterms:modified>
</cp:coreProperties>
</file>