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19080163"/>
  <p:notesSz cx="9144000" cy="6858000"/>
  <p:defaultTextStyle>
    <a:defPPr>
      <a:defRPr lang="es-ES"/>
    </a:defPPr>
    <a:lvl1pPr marL="0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1pPr>
    <a:lvl2pPr marL="1321902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2pPr>
    <a:lvl3pPr marL="2643805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3pPr>
    <a:lvl4pPr marL="3965707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4pPr>
    <a:lvl5pPr marL="5287609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5pPr>
    <a:lvl6pPr marL="6609512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6pPr>
    <a:lvl7pPr marL="7931414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7pPr>
    <a:lvl8pPr marL="9253317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8pPr>
    <a:lvl9pPr marL="10575219" algn="l" defTabSz="2643805" rtl="0" eaLnBrk="1" latinLnBrk="0" hangingPunct="1">
      <a:defRPr sz="52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25" d="100"/>
          <a:sy n="25" d="100"/>
        </p:scale>
        <p:origin x="762" y="-252"/>
      </p:cViewPr>
      <p:guideLst>
        <p:guide orient="horz" pos="6009"/>
        <p:guide pos="113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67" y="3122612"/>
            <a:ext cx="26999804" cy="6642723"/>
          </a:xfrm>
        </p:spPr>
        <p:txBody>
          <a:bodyPr anchor="b"/>
          <a:lstStyle>
            <a:lvl1pPr algn="ctr">
              <a:defRPr sz="1669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0021504"/>
            <a:ext cx="26999804" cy="4606621"/>
          </a:xfrm>
        </p:spPr>
        <p:txBody>
          <a:bodyPr/>
          <a:lstStyle>
            <a:lvl1pPr marL="0" indent="0" algn="ctr">
              <a:buNone/>
              <a:defRPr sz="6677"/>
            </a:lvl1pPr>
            <a:lvl2pPr marL="1272022" indent="0" algn="ctr">
              <a:buNone/>
              <a:defRPr sz="5564"/>
            </a:lvl2pPr>
            <a:lvl3pPr marL="2544044" indent="0" algn="ctr">
              <a:buNone/>
              <a:defRPr sz="5008"/>
            </a:lvl3pPr>
            <a:lvl4pPr marL="3816066" indent="0" algn="ctr">
              <a:buNone/>
              <a:defRPr sz="4452"/>
            </a:lvl4pPr>
            <a:lvl5pPr marL="5088087" indent="0" algn="ctr">
              <a:buNone/>
              <a:defRPr sz="4452"/>
            </a:lvl5pPr>
            <a:lvl6pPr marL="6360109" indent="0" algn="ctr">
              <a:buNone/>
              <a:defRPr sz="4452"/>
            </a:lvl6pPr>
            <a:lvl7pPr marL="7632131" indent="0" algn="ctr">
              <a:buNone/>
              <a:defRPr sz="4452"/>
            </a:lvl7pPr>
            <a:lvl8pPr marL="8904153" indent="0" algn="ctr">
              <a:buNone/>
              <a:defRPr sz="4452"/>
            </a:lvl8pPr>
            <a:lvl9pPr marL="10176175" indent="0" algn="ctr">
              <a:buNone/>
              <a:defRPr sz="445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3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03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2" y="1015842"/>
            <a:ext cx="7762444" cy="161695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2" y="1015842"/>
            <a:ext cx="22837334" cy="161695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0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2" y="4756794"/>
            <a:ext cx="31049774" cy="7936816"/>
          </a:xfrm>
        </p:spPr>
        <p:txBody>
          <a:bodyPr anchor="b"/>
          <a:lstStyle>
            <a:lvl1pPr>
              <a:defRPr sz="1669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2" y="12768695"/>
            <a:ext cx="31049774" cy="4173784"/>
          </a:xfrm>
        </p:spPr>
        <p:txBody>
          <a:bodyPr/>
          <a:lstStyle>
            <a:lvl1pPr marL="0" indent="0">
              <a:buNone/>
              <a:defRPr sz="6677">
                <a:solidFill>
                  <a:schemeClr val="tx1">
                    <a:tint val="75000"/>
                  </a:schemeClr>
                </a:solidFill>
              </a:defRPr>
            </a:lvl1pPr>
            <a:lvl2pPr marL="1272022" indent="0">
              <a:buNone/>
              <a:defRPr sz="5564">
                <a:solidFill>
                  <a:schemeClr val="tx1">
                    <a:tint val="75000"/>
                  </a:schemeClr>
                </a:solidFill>
              </a:defRPr>
            </a:lvl2pPr>
            <a:lvl3pPr marL="2544044" indent="0">
              <a:buNone/>
              <a:defRPr sz="5008">
                <a:solidFill>
                  <a:schemeClr val="tx1">
                    <a:tint val="75000"/>
                  </a:schemeClr>
                </a:solidFill>
              </a:defRPr>
            </a:lvl3pPr>
            <a:lvl4pPr marL="3816066" indent="0">
              <a:buNone/>
              <a:defRPr sz="4452">
                <a:solidFill>
                  <a:schemeClr val="tx1">
                    <a:tint val="75000"/>
                  </a:schemeClr>
                </a:solidFill>
              </a:defRPr>
            </a:lvl4pPr>
            <a:lvl5pPr marL="5088087" indent="0">
              <a:buNone/>
              <a:defRPr sz="4452">
                <a:solidFill>
                  <a:schemeClr val="tx1">
                    <a:tint val="75000"/>
                  </a:schemeClr>
                </a:solidFill>
              </a:defRPr>
            </a:lvl5pPr>
            <a:lvl6pPr marL="6360109" indent="0">
              <a:buNone/>
              <a:defRPr sz="4452">
                <a:solidFill>
                  <a:schemeClr val="tx1">
                    <a:tint val="75000"/>
                  </a:schemeClr>
                </a:solidFill>
              </a:defRPr>
            </a:lvl6pPr>
            <a:lvl7pPr marL="7632131" indent="0">
              <a:buNone/>
              <a:defRPr sz="4452">
                <a:solidFill>
                  <a:schemeClr val="tx1">
                    <a:tint val="75000"/>
                  </a:schemeClr>
                </a:solidFill>
              </a:defRPr>
            </a:lvl7pPr>
            <a:lvl8pPr marL="8904153" indent="0">
              <a:buNone/>
              <a:defRPr sz="4452">
                <a:solidFill>
                  <a:schemeClr val="tx1">
                    <a:tint val="75000"/>
                  </a:schemeClr>
                </a:solidFill>
              </a:defRPr>
            </a:lvl8pPr>
            <a:lvl9pPr marL="10176175" indent="0">
              <a:buNone/>
              <a:defRPr sz="4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82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5079210"/>
            <a:ext cx="15299889" cy="12106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5079210"/>
            <a:ext cx="15299889" cy="12106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015843"/>
            <a:ext cx="31049774" cy="36879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2" y="4677291"/>
            <a:ext cx="15229575" cy="2292268"/>
          </a:xfrm>
        </p:spPr>
        <p:txBody>
          <a:bodyPr anchor="b"/>
          <a:lstStyle>
            <a:lvl1pPr marL="0" indent="0">
              <a:buNone/>
              <a:defRPr sz="6677" b="1"/>
            </a:lvl1pPr>
            <a:lvl2pPr marL="1272022" indent="0">
              <a:buNone/>
              <a:defRPr sz="5564" b="1"/>
            </a:lvl2pPr>
            <a:lvl3pPr marL="2544044" indent="0">
              <a:buNone/>
              <a:defRPr sz="5008" b="1"/>
            </a:lvl3pPr>
            <a:lvl4pPr marL="3816066" indent="0">
              <a:buNone/>
              <a:defRPr sz="4452" b="1"/>
            </a:lvl4pPr>
            <a:lvl5pPr marL="5088087" indent="0">
              <a:buNone/>
              <a:defRPr sz="4452" b="1"/>
            </a:lvl5pPr>
            <a:lvl6pPr marL="6360109" indent="0">
              <a:buNone/>
              <a:defRPr sz="4452" b="1"/>
            </a:lvl6pPr>
            <a:lvl7pPr marL="7632131" indent="0">
              <a:buNone/>
              <a:defRPr sz="4452" b="1"/>
            </a:lvl7pPr>
            <a:lvl8pPr marL="8904153" indent="0">
              <a:buNone/>
              <a:defRPr sz="4452" b="1"/>
            </a:lvl8pPr>
            <a:lvl9pPr marL="10176175" indent="0">
              <a:buNone/>
              <a:defRPr sz="445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2" y="6969560"/>
            <a:ext cx="15229575" cy="102511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7" y="4677291"/>
            <a:ext cx="15304578" cy="2292268"/>
          </a:xfrm>
        </p:spPr>
        <p:txBody>
          <a:bodyPr anchor="b"/>
          <a:lstStyle>
            <a:lvl1pPr marL="0" indent="0">
              <a:buNone/>
              <a:defRPr sz="6677" b="1"/>
            </a:lvl1pPr>
            <a:lvl2pPr marL="1272022" indent="0">
              <a:buNone/>
              <a:defRPr sz="5564" b="1"/>
            </a:lvl2pPr>
            <a:lvl3pPr marL="2544044" indent="0">
              <a:buNone/>
              <a:defRPr sz="5008" b="1"/>
            </a:lvl3pPr>
            <a:lvl4pPr marL="3816066" indent="0">
              <a:buNone/>
              <a:defRPr sz="4452" b="1"/>
            </a:lvl4pPr>
            <a:lvl5pPr marL="5088087" indent="0">
              <a:buNone/>
              <a:defRPr sz="4452" b="1"/>
            </a:lvl5pPr>
            <a:lvl6pPr marL="6360109" indent="0">
              <a:buNone/>
              <a:defRPr sz="4452" b="1"/>
            </a:lvl6pPr>
            <a:lvl7pPr marL="7632131" indent="0">
              <a:buNone/>
              <a:defRPr sz="4452" b="1"/>
            </a:lvl7pPr>
            <a:lvl8pPr marL="8904153" indent="0">
              <a:buNone/>
              <a:defRPr sz="4452" b="1"/>
            </a:lvl8pPr>
            <a:lvl9pPr marL="10176175" indent="0">
              <a:buNone/>
              <a:defRPr sz="445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7" y="6969560"/>
            <a:ext cx="15304578" cy="102511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9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35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84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1272011"/>
            <a:ext cx="11610852" cy="4452038"/>
          </a:xfrm>
        </p:spPr>
        <p:txBody>
          <a:bodyPr anchor="b"/>
          <a:lstStyle>
            <a:lvl1pPr>
              <a:defRPr sz="890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2747191"/>
            <a:ext cx="18224867" cy="13559283"/>
          </a:xfrm>
        </p:spPr>
        <p:txBody>
          <a:bodyPr/>
          <a:lstStyle>
            <a:lvl1pPr>
              <a:defRPr sz="8903"/>
            </a:lvl1pPr>
            <a:lvl2pPr>
              <a:defRPr sz="7790"/>
            </a:lvl2pPr>
            <a:lvl3pPr>
              <a:defRPr sz="6677"/>
            </a:lvl3pPr>
            <a:lvl4pPr>
              <a:defRPr sz="5564"/>
            </a:lvl4pPr>
            <a:lvl5pPr>
              <a:defRPr sz="5564"/>
            </a:lvl5pPr>
            <a:lvl6pPr>
              <a:defRPr sz="5564"/>
            </a:lvl6pPr>
            <a:lvl7pPr>
              <a:defRPr sz="5564"/>
            </a:lvl7pPr>
            <a:lvl8pPr>
              <a:defRPr sz="5564"/>
            </a:lvl8pPr>
            <a:lvl9pPr>
              <a:defRPr sz="55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5724049"/>
            <a:ext cx="11610852" cy="10604509"/>
          </a:xfrm>
        </p:spPr>
        <p:txBody>
          <a:bodyPr/>
          <a:lstStyle>
            <a:lvl1pPr marL="0" indent="0">
              <a:buNone/>
              <a:defRPr sz="4452"/>
            </a:lvl1pPr>
            <a:lvl2pPr marL="1272022" indent="0">
              <a:buNone/>
              <a:defRPr sz="3895"/>
            </a:lvl2pPr>
            <a:lvl3pPr marL="2544044" indent="0">
              <a:buNone/>
              <a:defRPr sz="3339"/>
            </a:lvl3pPr>
            <a:lvl4pPr marL="3816066" indent="0">
              <a:buNone/>
              <a:defRPr sz="2782"/>
            </a:lvl4pPr>
            <a:lvl5pPr marL="5088087" indent="0">
              <a:buNone/>
              <a:defRPr sz="2782"/>
            </a:lvl5pPr>
            <a:lvl6pPr marL="6360109" indent="0">
              <a:buNone/>
              <a:defRPr sz="2782"/>
            </a:lvl6pPr>
            <a:lvl7pPr marL="7632131" indent="0">
              <a:buNone/>
              <a:defRPr sz="2782"/>
            </a:lvl7pPr>
            <a:lvl8pPr marL="8904153" indent="0">
              <a:buNone/>
              <a:defRPr sz="2782"/>
            </a:lvl8pPr>
            <a:lvl9pPr marL="10176175" indent="0">
              <a:buNone/>
              <a:defRPr sz="27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5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2" y="1272011"/>
            <a:ext cx="11610852" cy="4452038"/>
          </a:xfrm>
        </p:spPr>
        <p:txBody>
          <a:bodyPr anchor="b"/>
          <a:lstStyle>
            <a:lvl1pPr>
              <a:defRPr sz="890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2747191"/>
            <a:ext cx="18224867" cy="13559283"/>
          </a:xfrm>
        </p:spPr>
        <p:txBody>
          <a:bodyPr anchor="t"/>
          <a:lstStyle>
            <a:lvl1pPr marL="0" indent="0">
              <a:buNone/>
              <a:defRPr sz="8903"/>
            </a:lvl1pPr>
            <a:lvl2pPr marL="1272022" indent="0">
              <a:buNone/>
              <a:defRPr sz="7790"/>
            </a:lvl2pPr>
            <a:lvl3pPr marL="2544044" indent="0">
              <a:buNone/>
              <a:defRPr sz="6677"/>
            </a:lvl3pPr>
            <a:lvl4pPr marL="3816066" indent="0">
              <a:buNone/>
              <a:defRPr sz="5564"/>
            </a:lvl4pPr>
            <a:lvl5pPr marL="5088087" indent="0">
              <a:buNone/>
              <a:defRPr sz="5564"/>
            </a:lvl5pPr>
            <a:lvl6pPr marL="6360109" indent="0">
              <a:buNone/>
              <a:defRPr sz="5564"/>
            </a:lvl6pPr>
            <a:lvl7pPr marL="7632131" indent="0">
              <a:buNone/>
              <a:defRPr sz="5564"/>
            </a:lvl7pPr>
            <a:lvl8pPr marL="8904153" indent="0">
              <a:buNone/>
              <a:defRPr sz="5564"/>
            </a:lvl8pPr>
            <a:lvl9pPr marL="10176175" indent="0">
              <a:buNone/>
              <a:defRPr sz="556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2" y="5724049"/>
            <a:ext cx="11610852" cy="10604509"/>
          </a:xfrm>
        </p:spPr>
        <p:txBody>
          <a:bodyPr/>
          <a:lstStyle>
            <a:lvl1pPr marL="0" indent="0">
              <a:buNone/>
              <a:defRPr sz="4452"/>
            </a:lvl1pPr>
            <a:lvl2pPr marL="1272022" indent="0">
              <a:buNone/>
              <a:defRPr sz="3895"/>
            </a:lvl2pPr>
            <a:lvl3pPr marL="2544044" indent="0">
              <a:buNone/>
              <a:defRPr sz="3339"/>
            </a:lvl3pPr>
            <a:lvl4pPr marL="3816066" indent="0">
              <a:buNone/>
              <a:defRPr sz="2782"/>
            </a:lvl4pPr>
            <a:lvl5pPr marL="5088087" indent="0">
              <a:buNone/>
              <a:defRPr sz="2782"/>
            </a:lvl5pPr>
            <a:lvl6pPr marL="6360109" indent="0">
              <a:buNone/>
              <a:defRPr sz="2782"/>
            </a:lvl6pPr>
            <a:lvl7pPr marL="7632131" indent="0">
              <a:buNone/>
              <a:defRPr sz="2782"/>
            </a:lvl7pPr>
            <a:lvl8pPr marL="8904153" indent="0">
              <a:buNone/>
              <a:defRPr sz="2782"/>
            </a:lvl8pPr>
            <a:lvl9pPr marL="10176175" indent="0">
              <a:buNone/>
              <a:defRPr sz="27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5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015843"/>
            <a:ext cx="31049774" cy="368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5079210"/>
            <a:ext cx="31049774" cy="1210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17684486"/>
            <a:ext cx="8099941" cy="101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7308-B142-428D-891F-E36F133ED8F3}" type="datetimeFigureOut">
              <a:rPr lang="es-ES" smtClean="0"/>
              <a:t>25/06/2015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17684486"/>
            <a:ext cx="12149912" cy="101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17684486"/>
            <a:ext cx="8099941" cy="1015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AF78-28D1-43D1-A2A3-7ABABDAE28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6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4044" rtl="0" eaLnBrk="1" latinLnBrk="0" hangingPunct="1">
        <a:lnSpc>
          <a:spcPct val="90000"/>
        </a:lnSpc>
        <a:spcBef>
          <a:spcPct val="0"/>
        </a:spcBef>
        <a:buNone/>
        <a:defRPr sz="122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011" indent="-636011" algn="l" defTabSz="2544044" rtl="0" eaLnBrk="1" latinLnBrk="0" hangingPunct="1">
        <a:lnSpc>
          <a:spcPct val="90000"/>
        </a:lnSpc>
        <a:spcBef>
          <a:spcPts val="2782"/>
        </a:spcBef>
        <a:buFont typeface="Arial" panose="020B0604020202020204" pitchFamily="34" charset="0"/>
        <a:buChar char="•"/>
        <a:defRPr sz="7790" kern="1200">
          <a:solidFill>
            <a:schemeClr val="tx1"/>
          </a:solidFill>
          <a:latin typeface="+mn-lt"/>
          <a:ea typeface="+mn-ea"/>
          <a:cs typeface="+mn-cs"/>
        </a:defRPr>
      </a:lvl1pPr>
      <a:lvl2pPr marL="1908033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6677" kern="1200">
          <a:solidFill>
            <a:schemeClr val="tx1"/>
          </a:solidFill>
          <a:latin typeface="+mn-lt"/>
          <a:ea typeface="+mn-ea"/>
          <a:cs typeface="+mn-cs"/>
        </a:defRPr>
      </a:lvl2pPr>
      <a:lvl3pPr marL="3180055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564" kern="1200">
          <a:solidFill>
            <a:schemeClr val="tx1"/>
          </a:solidFill>
          <a:latin typeface="+mn-lt"/>
          <a:ea typeface="+mn-ea"/>
          <a:cs typeface="+mn-cs"/>
        </a:defRPr>
      </a:lvl3pPr>
      <a:lvl4pPr marL="4452076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008" kern="1200">
          <a:solidFill>
            <a:schemeClr val="tx1"/>
          </a:solidFill>
          <a:latin typeface="+mn-lt"/>
          <a:ea typeface="+mn-ea"/>
          <a:cs typeface="+mn-cs"/>
        </a:defRPr>
      </a:lvl4pPr>
      <a:lvl5pPr marL="5724098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008" kern="1200">
          <a:solidFill>
            <a:schemeClr val="tx1"/>
          </a:solidFill>
          <a:latin typeface="+mn-lt"/>
          <a:ea typeface="+mn-ea"/>
          <a:cs typeface="+mn-cs"/>
        </a:defRPr>
      </a:lvl5pPr>
      <a:lvl6pPr marL="6996120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008" kern="1200">
          <a:solidFill>
            <a:schemeClr val="tx1"/>
          </a:solidFill>
          <a:latin typeface="+mn-lt"/>
          <a:ea typeface="+mn-ea"/>
          <a:cs typeface="+mn-cs"/>
        </a:defRPr>
      </a:lvl6pPr>
      <a:lvl7pPr marL="8268142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008" kern="1200">
          <a:solidFill>
            <a:schemeClr val="tx1"/>
          </a:solidFill>
          <a:latin typeface="+mn-lt"/>
          <a:ea typeface="+mn-ea"/>
          <a:cs typeface="+mn-cs"/>
        </a:defRPr>
      </a:lvl7pPr>
      <a:lvl8pPr marL="9540164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008" kern="1200">
          <a:solidFill>
            <a:schemeClr val="tx1"/>
          </a:solidFill>
          <a:latin typeface="+mn-lt"/>
          <a:ea typeface="+mn-ea"/>
          <a:cs typeface="+mn-cs"/>
        </a:defRPr>
      </a:lvl8pPr>
      <a:lvl9pPr marL="10812186" indent="-636011" algn="l" defTabSz="2544044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Char char="•"/>
        <a:defRPr sz="50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1pPr>
      <a:lvl2pPr marL="1272022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2pPr>
      <a:lvl3pPr marL="2544044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3pPr>
      <a:lvl4pPr marL="3816066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4pPr>
      <a:lvl5pPr marL="5088087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5pPr>
      <a:lvl6pPr marL="6360109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6pPr>
      <a:lvl7pPr marL="7632131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7pPr>
      <a:lvl8pPr marL="8904153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8pPr>
      <a:lvl9pPr marL="10176175" algn="l" defTabSz="2544044" rtl="0" eaLnBrk="1" latinLnBrk="0" hangingPunct="1">
        <a:defRPr sz="50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1897" y="29348"/>
            <a:ext cx="32835338" cy="1346837"/>
          </a:xfrm>
        </p:spPr>
        <p:txBody>
          <a:bodyPr>
            <a:noAutofit/>
          </a:bodyPr>
          <a:lstStyle/>
          <a:p>
            <a:r>
              <a:rPr lang="es-ES" sz="8000" dirty="0">
                <a:solidFill>
                  <a:srgbClr val="C00000"/>
                </a:solidFill>
                <a:latin typeface="Cooper Black" pitchFamily="18" charset="0"/>
                <a:cs typeface="Aharoni" pitchFamily="2" charset="-79"/>
              </a:rPr>
              <a:t>10 consejos que enamorarán a tus alumnos y alumnas </a:t>
            </a:r>
            <a:endParaRPr lang="es-ES" sz="8000" dirty="0">
              <a:solidFill>
                <a:srgbClr val="C00000"/>
              </a:solidFill>
              <a:latin typeface="Cooper Black" pitchFamily="18" charset="0"/>
              <a:cs typeface="Aharoni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703" y="2069049"/>
            <a:ext cx="16938171" cy="1693817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11861" y="2184705"/>
            <a:ext cx="24487877" cy="16742584"/>
          </a:xfrm>
        </p:spPr>
        <p:txBody>
          <a:bodyPr>
            <a:normAutofit fontScale="25000" lnSpcReduction="20000"/>
          </a:bodyPr>
          <a:lstStyle/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Entra sonriendo, demuestra que eres feliz, que deseas estar en esa clase, sonríe, sonríe </a:t>
            </a:r>
            <a:r>
              <a:rPr lang="es-ES" sz="144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sonríe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“Estas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vivo, haces 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 trabajo que amas puedes pedir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más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Aprende a bromear y a reírte de ti mismo, no hay mejor terapia en clase que el buen humor, y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nos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ayuda a conectar emocionalmente con nuestros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alumnos.</a:t>
            </a:r>
            <a:endParaRPr lang="es-ES" sz="144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 expectativa, vende tu producto, que estén ansiosos por qué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empieces con 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 clase,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mejorarás 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 predisposición frente al aprendizaje.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Convierte a tus alumnos/as en los verdaderos protagonistas de la clase, la gratitud es una muy buena compañera para enseñar y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aprender.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Intercambia los papeles, deja que tus alumnos sean participes integrales de la clase, ellos/as se sentirán importantes y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optimará 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 ambiente en clase.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 imaginativo, crea situaciones inesperadas, un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gesto o un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movimiento inesperado, descolocan al alumno y al mismo tiempo consigues arrancarle una sonrisa de complicidad.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Comparte y da cosas que sean tuyas, un simple pañuelo de papel o un lápiz,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 </a:t>
            </a: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verán como algo que tiene mucho valor y que tienes confianza en ellos.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Aprende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 tus alumnos/as no olvides que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 una relación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 “</a:t>
            </a:r>
            <a:r>
              <a:rPr lang="es-ES" sz="14400" b="1" i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Feedback</a:t>
            </a:r>
            <a:r>
              <a:rPr lang="es-ES" sz="14400" b="1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”.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Hazles sentir importantes,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 sepan que ellos y ellas también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tienen algo que decirte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Cuanta una anécdota si es personal mucho mejor. Las anécdotas, como las historias, tienen un enorme poder de seducción para los </a:t>
            </a:r>
            <a:r>
              <a:rPr lang="es-ES" sz="14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alumnos.</a:t>
            </a:r>
            <a:endParaRPr lang="es-ES" sz="144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2022" indent="-1272022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Finaliza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 clase con un vídeo o con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una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actividad lúdica, es una excelente forma de decirles a tus alumnos que han hecho un buen trabajo </a:t>
            </a:r>
            <a:r>
              <a:rPr lang="es-ES" sz="144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 la </a:t>
            </a:r>
            <a:r>
              <a:rPr lang="es-ES" sz="144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sesión.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0949803" y="17806891"/>
            <a:ext cx="461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rgbClr val="FF0000"/>
                </a:solidFill>
                <a:latin typeface="Anna" pitchFamily="2" charset="0"/>
              </a:rPr>
              <a:t>@</a:t>
            </a:r>
            <a:r>
              <a:rPr lang="es-ES" sz="7200" dirty="0" err="1" smtClean="0">
                <a:solidFill>
                  <a:srgbClr val="FF0000"/>
                </a:solidFill>
                <a:latin typeface="Anna" pitchFamily="2" charset="0"/>
              </a:rPr>
              <a:t>acrbio</a:t>
            </a:r>
            <a:endParaRPr lang="es-ES" sz="7200" dirty="0">
              <a:solidFill>
                <a:srgbClr val="FF0000"/>
              </a:solidFill>
              <a:latin typeface="Anna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623" y="17614847"/>
            <a:ext cx="5844527" cy="15844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500006" y="17801165"/>
            <a:ext cx="12867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C00000"/>
                </a:solidFill>
                <a:latin typeface="Hand Of Sean (Demo)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0035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</TotalTime>
  <Words>300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10 consejos que enamorarán a tus alumnos y alumnas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trucos para enamorar a tus alumnos/as</dc:title>
  <dc:creator>Antonio Ciudad Real Núñez</dc:creator>
  <cp:lastModifiedBy>particular</cp:lastModifiedBy>
  <cp:revision>8</cp:revision>
  <dcterms:created xsi:type="dcterms:W3CDTF">2015-06-22T20:23:56Z</dcterms:created>
  <dcterms:modified xsi:type="dcterms:W3CDTF">2015-06-25T07:02:25Z</dcterms:modified>
</cp:coreProperties>
</file>