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57" r:id="rId5"/>
    <p:sldId id="262" r:id="rId6"/>
    <p:sldId id="258" r:id="rId7"/>
    <p:sldId id="263" r:id="rId8"/>
    <p:sldId id="259" r:id="rId9"/>
    <p:sldId id="260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29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3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88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50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58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86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71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661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46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91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C889-0E9A-4478-941E-0EC5C282373F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49C2F-41FB-47BA-8743-E6C91D76E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57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7272"/>
            <a:ext cx="3922912" cy="9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982331" y="980728"/>
            <a:ext cx="717933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CUADERNO PARA</a:t>
            </a:r>
          </a:p>
          <a:p>
            <a:pPr algn="ctr"/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TRABAJAR LA ATENCIÓN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5487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504010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COLOREA DE AMARILLO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Proceso alternativo"/>
          <p:cNvSpPr/>
          <p:nvPr/>
        </p:nvSpPr>
        <p:spPr>
          <a:xfrm>
            <a:off x="2627784" y="1541155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Proceso alternativo"/>
          <p:cNvSpPr/>
          <p:nvPr/>
        </p:nvSpPr>
        <p:spPr>
          <a:xfrm>
            <a:off x="7557391" y="1083578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Proceso alternativo"/>
          <p:cNvSpPr/>
          <p:nvPr/>
        </p:nvSpPr>
        <p:spPr>
          <a:xfrm>
            <a:off x="4026583" y="3846466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6312922" y="115558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947079" y="114625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1280181" y="4941042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2339752" y="4015324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8041114" y="2112399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4067944" y="2503219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5356486" y="4437112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Triángulo isósceles"/>
          <p:cNvSpPr/>
          <p:nvPr/>
        </p:nvSpPr>
        <p:spPr>
          <a:xfrm>
            <a:off x="828326" y="2328360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Triángulo isósceles"/>
          <p:cNvSpPr/>
          <p:nvPr/>
        </p:nvSpPr>
        <p:spPr>
          <a:xfrm>
            <a:off x="3394797" y="4941042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Triángulo isósceles"/>
          <p:cNvSpPr/>
          <p:nvPr/>
        </p:nvSpPr>
        <p:spPr>
          <a:xfrm>
            <a:off x="5178711" y="1083578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riángulo rectángulo"/>
          <p:cNvSpPr/>
          <p:nvPr/>
        </p:nvSpPr>
        <p:spPr>
          <a:xfrm>
            <a:off x="2339752" y="2657558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Triángulo rectángulo"/>
          <p:cNvSpPr/>
          <p:nvPr/>
        </p:nvSpPr>
        <p:spPr>
          <a:xfrm>
            <a:off x="5591322" y="2712838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Triángulo rectángulo"/>
          <p:cNvSpPr/>
          <p:nvPr/>
        </p:nvSpPr>
        <p:spPr>
          <a:xfrm>
            <a:off x="7422526" y="5527429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Triángulo rectángulo"/>
          <p:cNvSpPr/>
          <p:nvPr/>
        </p:nvSpPr>
        <p:spPr>
          <a:xfrm>
            <a:off x="632109" y="3723999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Triángulo rectángulo"/>
          <p:cNvSpPr/>
          <p:nvPr/>
        </p:nvSpPr>
        <p:spPr>
          <a:xfrm>
            <a:off x="7177018" y="4175662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74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504010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RODEA CON UN CÍRCULO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Proceso alternativo"/>
          <p:cNvSpPr/>
          <p:nvPr/>
        </p:nvSpPr>
        <p:spPr>
          <a:xfrm>
            <a:off x="7236296" y="5962093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Proceso alternativo"/>
          <p:cNvSpPr/>
          <p:nvPr/>
        </p:nvSpPr>
        <p:spPr>
          <a:xfrm>
            <a:off x="828326" y="1340768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Proceso alternativo"/>
          <p:cNvSpPr/>
          <p:nvPr/>
        </p:nvSpPr>
        <p:spPr>
          <a:xfrm>
            <a:off x="3491880" y="3933056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Proceso alternativo"/>
          <p:cNvSpPr/>
          <p:nvPr/>
        </p:nvSpPr>
        <p:spPr>
          <a:xfrm>
            <a:off x="7422526" y="1999163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Proceso alternativo"/>
          <p:cNvSpPr/>
          <p:nvPr/>
        </p:nvSpPr>
        <p:spPr>
          <a:xfrm>
            <a:off x="5148064" y="1844824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Proceso alternativo"/>
          <p:cNvSpPr/>
          <p:nvPr/>
        </p:nvSpPr>
        <p:spPr>
          <a:xfrm>
            <a:off x="815030" y="3933055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3203848" y="1484784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1811175" y="4797152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5148064" y="313909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2627784" y="2657558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6744970" y="3501134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4067944" y="2503219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5356486" y="4437112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>
            <a:off x="6552259" y="1035214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Triángulo isósceles"/>
          <p:cNvSpPr/>
          <p:nvPr/>
        </p:nvSpPr>
        <p:spPr>
          <a:xfrm>
            <a:off x="828326" y="2328360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Triángulo isósceles"/>
          <p:cNvSpPr/>
          <p:nvPr/>
        </p:nvSpPr>
        <p:spPr>
          <a:xfrm>
            <a:off x="8050887" y="3264338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Triángulo isósceles"/>
          <p:cNvSpPr/>
          <p:nvPr/>
        </p:nvSpPr>
        <p:spPr>
          <a:xfrm>
            <a:off x="3394797" y="4941042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650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504010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COLOREA DE ROJO LOS CÍRCULOS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Proceso alternativo"/>
          <p:cNvSpPr/>
          <p:nvPr/>
        </p:nvSpPr>
        <p:spPr>
          <a:xfrm>
            <a:off x="828326" y="1340768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Proceso alternativo"/>
          <p:cNvSpPr/>
          <p:nvPr/>
        </p:nvSpPr>
        <p:spPr>
          <a:xfrm>
            <a:off x="3491880" y="3933056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Proceso alternativo"/>
          <p:cNvSpPr/>
          <p:nvPr/>
        </p:nvSpPr>
        <p:spPr>
          <a:xfrm>
            <a:off x="7422526" y="1999163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Proceso alternativo"/>
          <p:cNvSpPr/>
          <p:nvPr/>
        </p:nvSpPr>
        <p:spPr>
          <a:xfrm>
            <a:off x="5148064" y="1844824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3203848" y="1484784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1811175" y="4797152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5148064" y="313909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2627784" y="2657558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6744970" y="3501134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4067944" y="2503219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5356486" y="4437112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Triángulo isósceles"/>
          <p:cNvSpPr/>
          <p:nvPr/>
        </p:nvSpPr>
        <p:spPr>
          <a:xfrm>
            <a:off x="1260003" y="3501134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Triángulo isósceles"/>
          <p:cNvSpPr/>
          <p:nvPr/>
        </p:nvSpPr>
        <p:spPr>
          <a:xfrm>
            <a:off x="8050887" y="3264338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Triángulo isósceles"/>
          <p:cNvSpPr/>
          <p:nvPr/>
        </p:nvSpPr>
        <p:spPr>
          <a:xfrm>
            <a:off x="3394797" y="4941042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Elipse"/>
          <p:cNvSpPr/>
          <p:nvPr/>
        </p:nvSpPr>
        <p:spPr>
          <a:xfrm>
            <a:off x="7230769" y="5015897"/>
            <a:ext cx="1251795" cy="129995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Elipse"/>
          <p:cNvSpPr/>
          <p:nvPr/>
        </p:nvSpPr>
        <p:spPr>
          <a:xfrm>
            <a:off x="7319007" y="904120"/>
            <a:ext cx="584448" cy="6339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Elipse"/>
          <p:cNvSpPr/>
          <p:nvPr/>
        </p:nvSpPr>
        <p:spPr>
          <a:xfrm>
            <a:off x="559380" y="2260932"/>
            <a:ext cx="1251795" cy="129995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Elipse"/>
          <p:cNvSpPr/>
          <p:nvPr/>
        </p:nvSpPr>
        <p:spPr>
          <a:xfrm>
            <a:off x="5356486" y="937475"/>
            <a:ext cx="584448" cy="6339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Elipse"/>
          <p:cNvSpPr/>
          <p:nvPr/>
        </p:nvSpPr>
        <p:spPr>
          <a:xfrm>
            <a:off x="6499300" y="2658380"/>
            <a:ext cx="584448" cy="6339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Elipse"/>
          <p:cNvSpPr/>
          <p:nvPr/>
        </p:nvSpPr>
        <p:spPr>
          <a:xfrm>
            <a:off x="4563616" y="5210459"/>
            <a:ext cx="584448" cy="6339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68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504010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RODEA CON UN CÍRCULO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Estrella de 4 puntas"/>
          <p:cNvSpPr/>
          <p:nvPr/>
        </p:nvSpPr>
        <p:spPr>
          <a:xfrm>
            <a:off x="683568" y="1556791"/>
            <a:ext cx="936104" cy="914969"/>
          </a:xfrm>
          <a:prstGeom prst="star4">
            <a:avLst>
              <a:gd name="adj" fmla="val 236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7 Estrella de 5 puntas"/>
          <p:cNvSpPr/>
          <p:nvPr/>
        </p:nvSpPr>
        <p:spPr>
          <a:xfrm>
            <a:off x="5076056" y="1709192"/>
            <a:ext cx="1080120" cy="92772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xplosión 1"/>
          <p:cNvSpPr/>
          <p:nvPr/>
        </p:nvSpPr>
        <p:spPr>
          <a:xfrm>
            <a:off x="2627784" y="1952836"/>
            <a:ext cx="1080120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strella de 6 puntas"/>
          <p:cNvSpPr/>
          <p:nvPr/>
        </p:nvSpPr>
        <p:spPr>
          <a:xfrm>
            <a:off x="7204953" y="1687736"/>
            <a:ext cx="1008112" cy="1080120"/>
          </a:xfrm>
          <a:prstGeom prst="star6">
            <a:avLst>
              <a:gd name="adj" fmla="val 12743"/>
              <a:gd name="h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strella de 8 puntas"/>
          <p:cNvSpPr/>
          <p:nvPr/>
        </p:nvSpPr>
        <p:spPr>
          <a:xfrm>
            <a:off x="2951820" y="4041068"/>
            <a:ext cx="1512168" cy="1224136"/>
          </a:xfrm>
          <a:prstGeom prst="star8">
            <a:avLst>
              <a:gd name="adj" fmla="val 1971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strella de 32 puntas"/>
          <p:cNvSpPr/>
          <p:nvPr/>
        </p:nvSpPr>
        <p:spPr>
          <a:xfrm>
            <a:off x="1151620" y="3964377"/>
            <a:ext cx="1031268" cy="1101255"/>
          </a:xfrm>
          <a:prstGeom prst="star32">
            <a:avLst>
              <a:gd name="adj" fmla="val 243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strella de 5 puntas"/>
          <p:cNvSpPr/>
          <p:nvPr/>
        </p:nvSpPr>
        <p:spPr>
          <a:xfrm>
            <a:off x="4871705" y="3176659"/>
            <a:ext cx="1488822" cy="1198700"/>
          </a:xfrm>
          <a:prstGeom prst="star5">
            <a:avLst>
              <a:gd name="adj" fmla="val 3224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strella de 12 puntas"/>
          <p:cNvSpPr/>
          <p:nvPr/>
        </p:nvSpPr>
        <p:spPr>
          <a:xfrm>
            <a:off x="6744971" y="3284984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strella de 12 puntas"/>
          <p:cNvSpPr/>
          <p:nvPr/>
        </p:nvSpPr>
        <p:spPr>
          <a:xfrm>
            <a:off x="7226990" y="5705749"/>
            <a:ext cx="964038" cy="944488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strella de 5 puntas"/>
          <p:cNvSpPr/>
          <p:nvPr/>
        </p:nvSpPr>
        <p:spPr>
          <a:xfrm>
            <a:off x="4871705" y="4709628"/>
            <a:ext cx="916047" cy="712009"/>
          </a:xfrm>
          <a:prstGeom prst="star5">
            <a:avLst>
              <a:gd name="adj" fmla="val 3224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strella de 12 puntas"/>
          <p:cNvSpPr/>
          <p:nvPr/>
        </p:nvSpPr>
        <p:spPr>
          <a:xfrm>
            <a:off x="179512" y="2739796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strella de 12 puntas"/>
          <p:cNvSpPr/>
          <p:nvPr/>
        </p:nvSpPr>
        <p:spPr>
          <a:xfrm>
            <a:off x="2022081" y="2950693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strella de 12 puntas"/>
          <p:cNvSpPr/>
          <p:nvPr/>
        </p:nvSpPr>
        <p:spPr>
          <a:xfrm>
            <a:off x="3839189" y="1164004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Estrella de 12 puntas"/>
          <p:cNvSpPr/>
          <p:nvPr/>
        </p:nvSpPr>
        <p:spPr>
          <a:xfrm>
            <a:off x="2627784" y="5225475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55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504010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COLOREA DE AZÚL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Proceso alternativo"/>
          <p:cNvSpPr/>
          <p:nvPr/>
        </p:nvSpPr>
        <p:spPr>
          <a:xfrm>
            <a:off x="2627784" y="1541155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Proceso alternativo"/>
          <p:cNvSpPr/>
          <p:nvPr/>
        </p:nvSpPr>
        <p:spPr>
          <a:xfrm>
            <a:off x="7330436" y="4889742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Proceso alternativo"/>
          <p:cNvSpPr/>
          <p:nvPr/>
        </p:nvSpPr>
        <p:spPr>
          <a:xfrm>
            <a:off x="3491880" y="3933056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Proceso alternativo"/>
          <p:cNvSpPr/>
          <p:nvPr/>
        </p:nvSpPr>
        <p:spPr>
          <a:xfrm>
            <a:off x="7422526" y="1999163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Proceso alternativo"/>
          <p:cNvSpPr/>
          <p:nvPr/>
        </p:nvSpPr>
        <p:spPr>
          <a:xfrm>
            <a:off x="2350365" y="2877842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Proceso alternativo"/>
          <p:cNvSpPr/>
          <p:nvPr/>
        </p:nvSpPr>
        <p:spPr>
          <a:xfrm>
            <a:off x="815030" y="3933055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7269359" y="5733884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947079" y="114625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5148064" y="313909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6405263" y="2503219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6744970" y="3501134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4067944" y="2503219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5356486" y="4437112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>
            <a:off x="6552259" y="1035214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Triángulo isósceles"/>
          <p:cNvSpPr/>
          <p:nvPr/>
        </p:nvSpPr>
        <p:spPr>
          <a:xfrm>
            <a:off x="828326" y="2328360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Triángulo isósceles"/>
          <p:cNvSpPr/>
          <p:nvPr/>
        </p:nvSpPr>
        <p:spPr>
          <a:xfrm>
            <a:off x="8050887" y="3264338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Triángulo isósceles"/>
          <p:cNvSpPr/>
          <p:nvPr/>
        </p:nvSpPr>
        <p:spPr>
          <a:xfrm>
            <a:off x="3394797" y="4941042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Triángulo isósceles"/>
          <p:cNvSpPr/>
          <p:nvPr/>
        </p:nvSpPr>
        <p:spPr>
          <a:xfrm>
            <a:off x="5178711" y="1083578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08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503166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COLOREA DE ROJO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Estrella de 4 puntas"/>
          <p:cNvSpPr/>
          <p:nvPr/>
        </p:nvSpPr>
        <p:spPr>
          <a:xfrm>
            <a:off x="2083182" y="3159090"/>
            <a:ext cx="936104" cy="914969"/>
          </a:xfrm>
          <a:prstGeom prst="star4">
            <a:avLst>
              <a:gd name="adj" fmla="val 236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7 Estrella de 5 puntas"/>
          <p:cNvSpPr/>
          <p:nvPr/>
        </p:nvSpPr>
        <p:spPr>
          <a:xfrm>
            <a:off x="5076056" y="1709192"/>
            <a:ext cx="1080120" cy="92772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xplosión 1"/>
          <p:cNvSpPr/>
          <p:nvPr/>
        </p:nvSpPr>
        <p:spPr>
          <a:xfrm>
            <a:off x="2255012" y="1728370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strella de 6 puntas"/>
          <p:cNvSpPr/>
          <p:nvPr/>
        </p:nvSpPr>
        <p:spPr>
          <a:xfrm>
            <a:off x="7452320" y="1488885"/>
            <a:ext cx="1008112" cy="1080120"/>
          </a:xfrm>
          <a:prstGeom prst="star6">
            <a:avLst>
              <a:gd name="adj" fmla="val 12743"/>
              <a:gd name="h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strella de 8 puntas"/>
          <p:cNvSpPr/>
          <p:nvPr/>
        </p:nvSpPr>
        <p:spPr>
          <a:xfrm>
            <a:off x="2951820" y="4041068"/>
            <a:ext cx="1512168" cy="1224136"/>
          </a:xfrm>
          <a:prstGeom prst="star8">
            <a:avLst>
              <a:gd name="adj" fmla="val 1971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strella de 32 puntas"/>
          <p:cNvSpPr/>
          <p:nvPr/>
        </p:nvSpPr>
        <p:spPr>
          <a:xfrm>
            <a:off x="1151620" y="3964377"/>
            <a:ext cx="1031268" cy="1101255"/>
          </a:xfrm>
          <a:prstGeom prst="star32">
            <a:avLst>
              <a:gd name="adj" fmla="val 243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strella de 5 puntas"/>
          <p:cNvSpPr/>
          <p:nvPr/>
        </p:nvSpPr>
        <p:spPr>
          <a:xfrm>
            <a:off x="4871705" y="3176659"/>
            <a:ext cx="1488822" cy="1198700"/>
          </a:xfrm>
          <a:prstGeom prst="star5">
            <a:avLst>
              <a:gd name="adj" fmla="val 3224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strella de 12 puntas"/>
          <p:cNvSpPr/>
          <p:nvPr/>
        </p:nvSpPr>
        <p:spPr>
          <a:xfrm>
            <a:off x="6744971" y="3284984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strella de 5 puntas"/>
          <p:cNvSpPr/>
          <p:nvPr/>
        </p:nvSpPr>
        <p:spPr>
          <a:xfrm>
            <a:off x="4871705" y="4709628"/>
            <a:ext cx="916047" cy="712009"/>
          </a:xfrm>
          <a:prstGeom prst="star5">
            <a:avLst>
              <a:gd name="adj" fmla="val 3224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strella de 12 puntas"/>
          <p:cNvSpPr/>
          <p:nvPr/>
        </p:nvSpPr>
        <p:spPr>
          <a:xfrm>
            <a:off x="3839189" y="1164004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Estrella de 6 puntas"/>
          <p:cNvSpPr/>
          <p:nvPr/>
        </p:nvSpPr>
        <p:spPr>
          <a:xfrm>
            <a:off x="3335133" y="2768346"/>
            <a:ext cx="1008112" cy="1080120"/>
          </a:xfrm>
          <a:prstGeom prst="star6">
            <a:avLst>
              <a:gd name="adj" fmla="val 12743"/>
              <a:gd name="h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strella de 4 puntas"/>
          <p:cNvSpPr/>
          <p:nvPr/>
        </p:nvSpPr>
        <p:spPr>
          <a:xfrm>
            <a:off x="835968" y="1709191"/>
            <a:ext cx="936104" cy="914969"/>
          </a:xfrm>
          <a:prstGeom prst="star4">
            <a:avLst>
              <a:gd name="adj" fmla="val 236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23 Explosión 1"/>
          <p:cNvSpPr/>
          <p:nvPr/>
        </p:nvSpPr>
        <p:spPr>
          <a:xfrm>
            <a:off x="7291951" y="5829796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xplosión 1"/>
          <p:cNvSpPr/>
          <p:nvPr/>
        </p:nvSpPr>
        <p:spPr>
          <a:xfrm>
            <a:off x="6254623" y="2173052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Explosión 1"/>
          <p:cNvSpPr/>
          <p:nvPr/>
        </p:nvSpPr>
        <p:spPr>
          <a:xfrm>
            <a:off x="319185" y="2876358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xplosión 1"/>
          <p:cNvSpPr/>
          <p:nvPr/>
        </p:nvSpPr>
        <p:spPr>
          <a:xfrm>
            <a:off x="3005086" y="5605352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93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504010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COLOREA DE VERDE 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Proceso alternativo"/>
          <p:cNvSpPr/>
          <p:nvPr/>
        </p:nvSpPr>
        <p:spPr>
          <a:xfrm>
            <a:off x="2627784" y="1541155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Proceso alternativo"/>
          <p:cNvSpPr/>
          <p:nvPr/>
        </p:nvSpPr>
        <p:spPr>
          <a:xfrm>
            <a:off x="7557391" y="1083578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Proceso alternativo"/>
          <p:cNvSpPr/>
          <p:nvPr/>
        </p:nvSpPr>
        <p:spPr>
          <a:xfrm>
            <a:off x="3491880" y="3933056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Proceso alternativo"/>
          <p:cNvSpPr/>
          <p:nvPr/>
        </p:nvSpPr>
        <p:spPr>
          <a:xfrm>
            <a:off x="815030" y="3933055"/>
            <a:ext cx="1152128" cy="65839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6312922" y="115558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947079" y="114625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5148064" y="3139097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2339752" y="4015324"/>
            <a:ext cx="864096" cy="8435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6744970" y="3501134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4067944" y="2503219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5356486" y="4437112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>
            <a:off x="7455899" y="5483350"/>
            <a:ext cx="677556" cy="1090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Triángulo isósceles"/>
          <p:cNvSpPr/>
          <p:nvPr/>
        </p:nvSpPr>
        <p:spPr>
          <a:xfrm>
            <a:off x="828326" y="2328360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Triángulo isósceles"/>
          <p:cNvSpPr/>
          <p:nvPr/>
        </p:nvSpPr>
        <p:spPr>
          <a:xfrm>
            <a:off x="8050887" y="3264338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Triángulo isósceles"/>
          <p:cNvSpPr/>
          <p:nvPr/>
        </p:nvSpPr>
        <p:spPr>
          <a:xfrm>
            <a:off x="3394797" y="4941042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Triángulo isósceles"/>
          <p:cNvSpPr/>
          <p:nvPr/>
        </p:nvSpPr>
        <p:spPr>
          <a:xfrm>
            <a:off x="5178711" y="1083578"/>
            <a:ext cx="863354" cy="117277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riángulo rectángulo"/>
          <p:cNvSpPr/>
          <p:nvPr/>
        </p:nvSpPr>
        <p:spPr>
          <a:xfrm>
            <a:off x="2339752" y="2657558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Triángulo rectángulo"/>
          <p:cNvSpPr/>
          <p:nvPr/>
        </p:nvSpPr>
        <p:spPr>
          <a:xfrm>
            <a:off x="6435676" y="2289827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Triángulo rectángulo"/>
          <p:cNvSpPr/>
          <p:nvPr/>
        </p:nvSpPr>
        <p:spPr>
          <a:xfrm>
            <a:off x="1511645" y="4910637"/>
            <a:ext cx="1296144" cy="90332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59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492641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RODEA CON UN CÍRCULO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Estrella de 4 puntas"/>
          <p:cNvSpPr/>
          <p:nvPr/>
        </p:nvSpPr>
        <p:spPr>
          <a:xfrm>
            <a:off x="2083182" y="3159090"/>
            <a:ext cx="936104" cy="914969"/>
          </a:xfrm>
          <a:prstGeom prst="star4">
            <a:avLst>
              <a:gd name="adj" fmla="val 236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7 Estrella de 5 puntas"/>
          <p:cNvSpPr/>
          <p:nvPr/>
        </p:nvSpPr>
        <p:spPr>
          <a:xfrm>
            <a:off x="5076056" y="1709192"/>
            <a:ext cx="1080120" cy="92772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strella de 6 puntas"/>
          <p:cNvSpPr/>
          <p:nvPr/>
        </p:nvSpPr>
        <p:spPr>
          <a:xfrm>
            <a:off x="7452320" y="1488885"/>
            <a:ext cx="1008112" cy="1080120"/>
          </a:xfrm>
          <a:prstGeom prst="star6">
            <a:avLst>
              <a:gd name="adj" fmla="val 12743"/>
              <a:gd name="h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strella de 5 puntas"/>
          <p:cNvSpPr/>
          <p:nvPr/>
        </p:nvSpPr>
        <p:spPr>
          <a:xfrm>
            <a:off x="4871705" y="3176659"/>
            <a:ext cx="916047" cy="756397"/>
          </a:xfrm>
          <a:prstGeom prst="star5">
            <a:avLst>
              <a:gd name="adj" fmla="val 447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strella de 12 puntas"/>
          <p:cNvSpPr/>
          <p:nvPr/>
        </p:nvSpPr>
        <p:spPr>
          <a:xfrm>
            <a:off x="6744971" y="3284984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strella de 5 puntas"/>
          <p:cNvSpPr/>
          <p:nvPr/>
        </p:nvSpPr>
        <p:spPr>
          <a:xfrm>
            <a:off x="4871705" y="4709628"/>
            <a:ext cx="916047" cy="712009"/>
          </a:xfrm>
          <a:prstGeom prst="star5">
            <a:avLst>
              <a:gd name="adj" fmla="val 3224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strella de 12 puntas"/>
          <p:cNvSpPr/>
          <p:nvPr/>
        </p:nvSpPr>
        <p:spPr>
          <a:xfrm>
            <a:off x="179512" y="2739796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strella de 12 puntas"/>
          <p:cNvSpPr/>
          <p:nvPr/>
        </p:nvSpPr>
        <p:spPr>
          <a:xfrm>
            <a:off x="6156176" y="4613774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strella de 12 puntas"/>
          <p:cNvSpPr/>
          <p:nvPr/>
        </p:nvSpPr>
        <p:spPr>
          <a:xfrm>
            <a:off x="3839189" y="1164004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Estrella de 12 puntas"/>
          <p:cNvSpPr/>
          <p:nvPr/>
        </p:nvSpPr>
        <p:spPr>
          <a:xfrm>
            <a:off x="2627784" y="5225475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strella de 4 puntas"/>
          <p:cNvSpPr/>
          <p:nvPr/>
        </p:nvSpPr>
        <p:spPr>
          <a:xfrm>
            <a:off x="835968" y="1709191"/>
            <a:ext cx="936104" cy="914969"/>
          </a:xfrm>
          <a:prstGeom prst="star4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23 Estrella de 32 puntas"/>
          <p:cNvSpPr/>
          <p:nvPr/>
        </p:nvSpPr>
        <p:spPr>
          <a:xfrm>
            <a:off x="7350673" y="5903654"/>
            <a:ext cx="779162" cy="824391"/>
          </a:xfrm>
          <a:prstGeom prst="star32">
            <a:avLst>
              <a:gd name="adj" fmla="val 436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strella de 32 puntas"/>
          <p:cNvSpPr/>
          <p:nvPr/>
        </p:nvSpPr>
        <p:spPr>
          <a:xfrm>
            <a:off x="2473568" y="1616749"/>
            <a:ext cx="779162" cy="824391"/>
          </a:xfrm>
          <a:prstGeom prst="star32">
            <a:avLst>
              <a:gd name="adj" fmla="val 436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Estrella de 32 puntas"/>
          <p:cNvSpPr/>
          <p:nvPr/>
        </p:nvSpPr>
        <p:spPr>
          <a:xfrm>
            <a:off x="785214" y="4401084"/>
            <a:ext cx="779162" cy="824391"/>
          </a:xfrm>
          <a:prstGeom prst="star32">
            <a:avLst>
              <a:gd name="adj" fmla="val 436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strella de 32 puntas"/>
          <p:cNvSpPr/>
          <p:nvPr/>
        </p:nvSpPr>
        <p:spPr>
          <a:xfrm>
            <a:off x="6372297" y="1215478"/>
            <a:ext cx="779162" cy="824391"/>
          </a:xfrm>
          <a:prstGeom prst="star32">
            <a:avLst>
              <a:gd name="adj" fmla="val 436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strella de 32 puntas"/>
          <p:cNvSpPr/>
          <p:nvPr/>
        </p:nvSpPr>
        <p:spPr>
          <a:xfrm>
            <a:off x="6372297" y="2315061"/>
            <a:ext cx="779162" cy="824391"/>
          </a:xfrm>
          <a:prstGeom prst="star32">
            <a:avLst>
              <a:gd name="adj" fmla="val 436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Estrella de 32 puntas"/>
          <p:cNvSpPr/>
          <p:nvPr/>
        </p:nvSpPr>
        <p:spPr>
          <a:xfrm>
            <a:off x="8129835" y="2746894"/>
            <a:ext cx="779162" cy="824391"/>
          </a:xfrm>
          <a:prstGeom prst="star32">
            <a:avLst>
              <a:gd name="adj" fmla="val 436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Estrella de 32 puntas"/>
          <p:cNvSpPr/>
          <p:nvPr/>
        </p:nvSpPr>
        <p:spPr>
          <a:xfrm>
            <a:off x="3449608" y="3789383"/>
            <a:ext cx="779162" cy="824391"/>
          </a:xfrm>
          <a:prstGeom prst="star32">
            <a:avLst>
              <a:gd name="adj" fmla="val 436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Estrella de 5 puntas"/>
          <p:cNvSpPr/>
          <p:nvPr/>
        </p:nvSpPr>
        <p:spPr>
          <a:xfrm>
            <a:off x="1997638" y="4373759"/>
            <a:ext cx="916047" cy="756397"/>
          </a:xfrm>
          <a:prstGeom prst="star5">
            <a:avLst>
              <a:gd name="adj" fmla="val 447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Estrella de 4 puntas"/>
          <p:cNvSpPr/>
          <p:nvPr/>
        </p:nvSpPr>
        <p:spPr>
          <a:xfrm>
            <a:off x="3508787" y="2441140"/>
            <a:ext cx="936104" cy="914969"/>
          </a:xfrm>
          <a:prstGeom prst="star4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49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4/09/orientacion-andujar-bl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6058033"/>
            <a:ext cx="2062536" cy="51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199" y="692696"/>
            <a:ext cx="1019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COLOREA DE VERDE  LAS FIGURAS IGUALES AL MODELO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6486" y="6054240"/>
            <a:ext cx="277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MODELO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Estrella de 4 puntas"/>
          <p:cNvSpPr/>
          <p:nvPr/>
        </p:nvSpPr>
        <p:spPr>
          <a:xfrm>
            <a:off x="6180506" y="4195651"/>
            <a:ext cx="936104" cy="914969"/>
          </a:xfrm>
          <a:prstGeom prst="star4">
            <a:avLst>
              <a:gd name="adj" fmla="val 236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7 Estrella de 5 puntas"/>
          <p:cNvSpPr/>
          <p:nvPr/>
        </p:nvSpPr>
        <p:spPr>
          <a:xfrm>
            <a:off x="5100386" y="3146339"/>
            <a:ext cx="1080120" cy="92772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strella de 6 puntas"/>
          <p:cNvSpPr/>
          <p:nvPr/>
        </p:nvSpPr>
        <p:spPr>
          <a:xfrm>
            <a:off x="7452320" y="1488885"/>
            <a:ext cx="1008112" cy="1080120"/>
          </a:xfrm>
          <a:prstGeom prst="star6">
            <a:avLst>
              <a:gd name="adj" fmla="val 12743"/>
              <a:gd name="h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strella de 8 puntas"/>
          <p:cNvSpPr/>
          <p:nvPr/>
        </p:nvSpPr>
        <p:spPr>
          <a:xfrm>
            <a:off x="2903439" y="3841496"/>
            <a:ext cx="1512168" cy="1224136"/>
          </a:xfrm>
          <a:prstGeom prst="star8">
            <a:avLst>
              <a:gd name="adj" fmla="val 1971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strella de 32 puntas"/>
          <p:cNvSpPr/>
          <p:nvPr/>
        </p:nvSpPr>
        <p:spPr>
          <a:xfrm>
            <a:off x="4078537" y="1524905"/>
            <a:ext cx="1031268" cy="1101255"/>
          </a:xfrm>
          <a:prstGeom prst="star32">
            <a:avLst>
              <a:gd name="adj" fmla="val 243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strella de 5 puntas"/>
          <p:cNvSpPr/>
          <p:nvPr/>
        </p:nvSpPr>
        <p:spPr>
          <a:xfrm>
            <a:off x="5940152" y="1709191"/>
            <a:ext cx="804818" cy="721952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strella de 5 puntas"/>
          <p:cNvSpPr/>
          <p:nvPr/>
        </p:nvSpPr>
        <p:spPr>
          <a:xfrm>
            <a:off x="4871705" y="4709628"/>
            <a:ext cx="916047" cy="712009"/>
          </a:xfrm>
          <a:prstGeom prst="star5">
            <a:avLst>
              <a:gd name="adj" fmla="val 32241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strella de 12 puntas"/>
          <p:cNvSpPr/>
          <p:nvPr/>
        </p:nvSpPr>
        <p:spPr>
          <a:xfrm>
            <a:off x="2504601" y="1340768"/>
            <a:ext cx="1211405" cy="1090375"/>
          </a:xfrm>
          <a:prstGeom prst="star12">
            <a:avLst>
              <a:gd name="adj" fmla="val 247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Estrella de 6 puntas"/>
          <p:cNvSpPr/>
          <p:nvPr/>
        </p:nvSpPr>
        <p:spPr>
          <a:xfrm>
            <a:off x="3745007" y="2700484"/>
            <a:ext cx="1008112" cy="1080120"/>
          </a:xfrm>
          <a:prstGeom prst="star6">
            <a:avLst>
              <a:gd name="adj" fmla="val 12743"/>
              <a:gd name="hf" fmla="val 115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strella de 4 puntas"/>
          <p:cNvSpPr/>
          <p:nvPr/>
        </p:nvSpPr>
        <p:spPr>
          <a:xfrm>
            <a:off x="2015716" y="4807719"/>
            <a:ext cx="936104" cy="914969"/>
          </a:xfrm>
          <a:prstGeom prst="star4">
            <a:avLst>
              <a:gd name="adj" fmla="val 236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6" name="25 Explosión 1"/>
          <p:cNvSpPr/>
          <p:nvPr/>
        </p:nvSpPr>
        <p:spPr>
          <a:xfrm>
            <a:off x="319185" y="2876358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xplosión 1"/>
          <p:cNvSpPr/>
          <p:nvPr/>
        </p:nvSpPr>
        <p:spPr>
          <a:xfrm>
            <a:off x="3005086" y="5605352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Estrella de 5 puntas"/>
          <p:cNvSpPr/>
          <p:nvPr/>
        </p:nvSpPr>
        <p:spPr>
          <a:xfrm>
            <a:off x="7553967" y="5851715"/>
            <a:ext cx="804818" cy="721952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strella de 5 puntas"/>
          <p:cNvSpPr/>
          <p:nvPr/>
        </p:nvSpPr>
        <p:spPr>
          <a:xfrm>
            <a:off x="1086124" y="4653136"/>
            <a:ext cx="804818" cy="721952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xplosión 1"/>
          <p:cNvSpPr/>
          <p:nvPr/>
        </p:nvSpPr>
        <p:spPr>
          <a:xfrm>
            <a:off x="7301938" y="3372024"/>
            <a:ext cx="1308875" cy="972108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Estrella de 5 puntas"/>
          <p:cNvSpPr/>
          <p:nvPr/>
        </p:nvSpPr>
        <p:spPr>
          <a:xfrm>
            <a:off x="833583" y="1575068"/>
            <a:ext cx="804818" cy="721952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Estrella de 5 puntas"/>
          <p:cNvSpPr/>
          <p:nvPr/>
        </p:nvSpPr>
        <p:spPr>
          <a:xfrm>
            <a:off x="2015716" y="3001436"/>
            <a:ext cx="804818" cy="721952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320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85</Words>
  <Application>Microsoft Office PowerPoint</Application>
  <PresentationFormat>Presentación en pantalla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particular</dc:creator>
  <cp:lastModifiedBy>particular</cp:lastModifiedBy>
  <cp:revision>3</cp:revision>
  <dcterms:created xsi:type="dcterms:W3CDTF">2015-06-11T06:40:49Z</dcterms:created>
  <dcterms:modified xsi:type="dcterms:W3CDTF">2015-06-11T07:00:35Z</dcterms:modified>
</cp:coreProperties>
</file>