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0"/>
  </p:notesMasterIdLst>
  <p:sldIdLst>
    <p:sldId id="257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372" r:id="rId10"/>
    <p:sldId id="287" r:id="rId11"/>
    <p:sldId id="288" r:id="rId12"/>
    <p:sldId id="289" r:id="rId13"/>
    <p:sldId id="283" r:id="rId14"/>
    <p:sldId id="284" r:id="rId15"/>
    <p:sldId id="285" r:id="rId16"/>
    <p:sldId id="286" r:id="rId17"/>
    <p:sldId id="290" r:id="rId18"/>
    <p:sldId id="291" r:id="rId19"/>
    <p:sldId id="292" r:id="rId20"/>
    <p:sldId id="293" r:id="rId21"/>
    <p:sldId id="294" r:id="rId22"/>
    <p:sldId id="295" r:id="rId23"/>
    <p:sldId id="296" r:id="rId24"/>
    <p:sldId id="297" r:id="rId25"/>
    <p:sldId id="298" r:id="rId26"/>
    <p:sldId id="299" r:id="rId27"/>
    <p:sldId id="300" r:id="rId28"/>
    <p:sldId id="371" r:id="rId29"/>
    <p:sldId id="374" r:id="rId30"/>
    <p:sldId id="373" r:id="rId31"/>
    <p:sldId id="375" r:id="rId32"/>
    <p:sldId id="376" r:id="rId33"/>
    <p:sldId id="305" r:id="rId34"/>
    <p:sldId id="306" r:id="rId35"/>
    <p:sldId id="307" r:id="rId36"/>
    <p:sldId id="308" r:id="rId37"/>
    <p:sldId id="309" r:id="rId38"/>
    <p:sldId id="310" r:id="rId39"/>
    <p:sldId id="311" r:id="rId40"/>
    <p:sldId id="312" r:id="rId41"/>
    <p:sldId id="313" r:id="rId42"/>
    <p:sldId id="314" r:id="rId43"/>
    <p:sldId id="315" r:id="rId44"/>
    <p:sldId id="316" r:id="rId45"/>
    <p:sldId id="317" r:id="rId46"/>
    <p:sldId id="318" r:id="rId47"/>
    <p:sldId id="319" r:id="rId48"/>
    <p:sldId id="320" r:id="rId49"/>
    <p:sldId id="321" r:id="rId50"/>
    <p:sldId id="322" r:id="rId51"/>
    <p:sldId id="323" r:id="rId52"/>
    <p:sldId id="324" r:id="rId53"/>
    <p:sldId id="325" r:id="rId54"/>
    <p:sldId id="326" r:id="rId55"/>
    <p:sldId id="327" r:id="rId56"/>
    <p:sldId id="328" r:id="rId57"/>
    <p:sldId id="329" r:id="rId58"/>
    <p:sldId id="330" r:id="rId59"/>
    <p:sldId id="331" r:id="rId60"/>
    <p:sldId id="332" r:id="rId61"/>
    <p:sldId id="333" r:id="rId62"/>
    <p:sldId id="334" r:id="rId63"/>
    <p:sldId id="335" r:id="rId64"/>
    <p:sldId id="336" r:id="rId65"/>
    <p:sldId id="337" r:id="rId66"/>
    <p:sldId id="338" r:id="rId67"/>
    <p:sldId id="339" r:id="rId68"/>
    <p:sldId id="340" r:id="rId69"/>
    <p:sldId id="341" r:id="rId70"/>
    <p:sldId id="342" r:id="rId71"/>
    <p:sldId id="343" r:id="rId72"/>
    <p:sldId id="344" r:id="rId73"/>
    <p:sldId id="345" r:id="rId74"/>
    <p:sldId id="346" r:id="rId75"/>
    <p:sldId id="347" r:id="rId76"/>
    <p:sldId id="348" r:id="rId77"/>
    <p:sldId id="349" r:id="rId78"/>
    <p:sldId id="350" r:id="rId79"/>
    <p:sldId id="351" r:id="rId80"/>
    <p:sldId id="352" r:id="rId81"/>
    <p:sldId id="353" r:id="rId82"/>
    <p:sldId id="354" r:id="rId83"/>
    <p:sldId id="355" r:id="rId84"/>
    <p:sldId id="356" r:id="rId85"/>
    <p:sldId id="357" r:id="rId86"/>
    <p:sldId id="358" r:id="rId87"/>
    <p:sldId id="359" r:id="rId88"/>
    <p:sldId id="360" r:id="rId89"/>
    <p:sldId id="361" r:id="rId90"/>
    <p:sldId id="362" r:id="rId91"/>
    <p:sldId id="363" r:id="rId92"/>
    <p:sldId id="364" r:id="rId93"/>
    <p:sldId id="365" r:id="rId94"/>
    <p:sldId id="366" r:id="rId95"/>
    <p:sldId id="367" r:id="rId96"/>
    <p:sldId id="368" r:id="rId97"/>
    <p:sldId id="369" r:id="rId98"/>
    <p:sldId id="370" r:id="rId9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67" autoAdjust="0"/>
    <p:restoredTop sz="94660"/>
  </p:normalViewPr>
  <p:slideViewPr>
    <p:cSldViewPr>
      <p:cViewPr>
        <p:scale>
          <a:sx n="76" d="100"/>
          <a:sy n="76" d="100"/>
        </p:scale>
        <p:origin x="-480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00" d="100"/>
        <a:sy n="4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6B6B0F-DEAF-48A3-9057-5DC3F9651663}" type="datetimeFigureOut">
              <a:rPr lang="es-ES" smtClean="0"/>
              <a:pPr/>
              <a:t>16/06/2015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8EE3AB-D1B3-4FD4-9A73-49476B2C9A6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9276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1E0D8-0AC2-4938-86FE-36DB08ADFAC0}" type="datetime1">
              <a:rPr lang="es-ES" smtClean="0"/>
              <a:pPr/>
              <a:t>16/06/2015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www.orientacionanduajr.es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E0076-147F-4605-B518-10BA491CA2A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3524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8AA3B-CDFF-41A9-8661-7CDA42183010}" type="datetime1">
              <a:rPr lang="es-ES" smtClean="0"/>
              <a:pPr/>
              <a:t>16/06/2015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www.orientacionanduajr.es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E0076-147F-4605-B518-10BA491CA2A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1337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74C81-DEB2-4667-A3A9-27A6998D5086}" type="datetime1">
              <a:rPr lang="es-ES" smtClean="0"/>
              <a:pPr/>
              <a:t>16/06/2015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www.orientacionanduajr.es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E0076-147F-4605-B518-10BA491CA2A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3305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96A99-261B-463D-AC0E-5FAF779F22B6}" type="datetime1">
              <a:rPr lang="es-ES" smtClean="0"/>
              <a:pPr/>
              <a:t>16/06/2015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www.orientacionanduajr.es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E0076-147F-4605-B518-10BA491CA2A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0280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A22D1-6920-41EF-95A5-798D2D23E4CE}" type="datetime1">
              <a:rPr lang="es-ES" smtClean="0"/>
              <a:pPr/>
              <a:t>16/06/2015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www.orientacionanduajr.es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E0076-147F-4605-B518-10BA491CA2A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2044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61CA2-2A02-483F-BE4A-3721E758A3CF}" type="datetime1">
              <a:rPr lang="es-ES" smtClean="0"/>
              <a:pPr/>
              <a:t>16/06/2015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www.orientacionanduajr.es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E0076-147F-4605-B518-10BA491CA2A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5076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3AD0A-8DA6-4E89-AA5C-4872B656B823}" type="datetime1">
              <a:rPr lang="es-ES" smtClean="0"/>
              <a:pPr/>
              <a:t>16/06/2015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www.orientacionanduajr.es</a:t>
            </a: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E0076-147F-4605-B518-10BA491CA2A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0975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5C9E4-A870-4B03-935A-9F01358FEF8A}" type="datetime1">
              <a:rPr lang="es-ES" smtClean="0"/>
              <a:pPr/>
              <a:t>16/06/2015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www.orientacionanduajr.es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E0076-147F-4605-B518-10BA491CA2A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4759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B2BF3-61D5-4C7A-BEF9-1DBCD0235870}" type="datetime1">
              <a:rPr lang="es-ES" smtClean="0"/>
              <a:pPr/>
              <a:t>16/06/2015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www.orientacionanduajr.es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E0076-147F-4605-B518-10BA491CA2A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0042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1C7F-BC2A-4FFC-8ED7-F1D232E5BEEF}" type="datetime1">
              <a:rPr lang="es-ES" smtClean="0"/>
              <a:pPr/>
              <a:t>16/06/2015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www.orientacionanduajr.es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E0076-147F-4605-B518-10BA491CA2A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0356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24D94-56B1-4DDD-A3FB-273134734B02}" type="datetime1">
              <a:rPr lang="es-ES" smtClean="0"/>
              <a:pPr/>
              <a:t>16/06/2015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www.orientacionanduajr.es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E0076-147F-4605-B518-10BA491CA2A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6826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A1902-DC39-4533-9A32-8CA8129F4C9C}" type="datetime1">
              <a:rPr lang="es-ES" smtClean="0"/>
              <a:pPr/>
              <a:t>16/06/2015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 smtClean="0"/>
              <a:t>www.orientacionanduajr.es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E0076-147F-4605-B518-10BA491CA2A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4579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orientacionandujar.es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orientacionandujar.es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orientacionandujar.es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orientacionandujar.es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orientacionandujar.es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orientacionandujar.es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orientacionandujar.es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orientacionandujar.es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orientacionandujar.es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orientacionandujar.es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orientacionandujar.es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orientacionandujar.es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orientacionandujar.es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orientacionandujar.es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orientacionandujar.es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orientacionandujar.es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orientacionandujar.es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orientacionandujar.es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orientacionandujar.es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orientacionandujar.es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orientacionandujar.es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orientacionandujar.es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orientacionandujar.es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orientacionandujar.es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orientacionandujar.es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orientacionandujar.es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orientacionandujar.es/" TargetMode="Externa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orientacionandujar.es/" TargetMode="Externa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orientacionandujar.es/" TargetMode="Externa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orientacionandujar.es/" TargetMode="Externa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orientacionandujar.es/" TargetMode="Externa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orientacionandujar.es/" TargetMode="Externa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orientacionandujar.es/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orientacionandujar.es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orientacionandujar.es/" TargetMode="Externa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orientacionandujar.es/" TargetMode="Externa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orientacionandujar.es/" TargetMode="Externa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orientacionandujar.es/" TargetMode="Externa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orientacionandujar.es/" TargetMode="Externa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orientacionandujar.es/" TargetMode="Externa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orientacionandujar.es/" TargetMode="Externa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orientacionandujar.es/" TargetMode="Externa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orientacionandujar.es/" TargetMode="Externa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orientacionandujar.es/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orientacionandujar.es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orientacionandujar.es/" TargetMode="Externa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orientacionandujar.es/" TargetMode="Externa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orientacionandujar.es/" TargetMode="Externa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orientacionandujar.es/" TargetMode="Externa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orientacionandujar.es/" TargetMode="Externa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orientacionandujar.es/" TargetMode="Externa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orientacionandujar.es/" TargetMode="Externa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orientacionandujar.es/" TargetMode="Externa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orientacionandujar.es/" TargetMode="Externa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orientacionandujar.es/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orientacionandujar.es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orientacionandujar.es/" TargetMode="Externa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orientacionandujar.es/" TargetMode="Externa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orientacionandujar.es/" TargetMode="Externa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orientacionandujar.es/" TargetMode="Externa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orientacionandujar.es/" TargetMode="Externa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orientacionandujar.es/" TargetMode="Externa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orientacionandujar.es/" TargetMode="Externa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orientacionandujar.es/" TargetMode="Externa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orientacionandujar.es/" TargetMode="Externa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orientacionandujar.es/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orientacionandujar.es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orientacionandujar.es/" TargetMode="Externa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orientacionandujar.es/" TargetMode="Externa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orientacionandujar.es/" TargetMode="Externa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orientacionandujar.es/" TargetMode="External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orientacionandujar.es/" TargetMode="External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orientacionandujar.es/" TargetMode="External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orientacionandujar.es/" TargetMode="External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orientacionandujar.es/" TargetMode="External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orientacionandujar.es/" TargetMode="External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orientacionandujar.es/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orientacionandujar.es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orientacionandujar.es/" TargetMode="External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orientacionandujar.es/" TargetMode="External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orientacionandujar.es/" TargetMode="External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orientacionandujar.es/" TargetMode="External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orientacionandujar.es/" TargetMode="External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orientacionandujar.es/" TargetMode="External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orientacionandujar.es/" TargetMode="External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orientacionandujar.es/" TargetMode="External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orientacionandujar.es/" TargetMode="External"/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orientacionandujar.es/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orientacionandujar.es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orientacionandujar.es/" TargetMode="External"/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orientacionandujar.es/" TargetMode="External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orientacionandujar.es/" TargetMode="External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orientacionandujar.es/" TargetMode="External"/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orientacionandujar.es/" TargetMode="External"/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orientacionandujar.es/" TargetMode="External"/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orientacionandujar.es/" TargetMode="External"/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orientacionandujar.es/" TargetMode="External"/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orientacionandujar.es/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72400" cy="3456384"/>
          </a:xfrm>
        </p:spPr>
        <p:txBody>
          <a:bodyPr>
            <a:noAutofit/>
          </a:bodyPr>
          <a:lstStyle/>
          <a:p>
            <a:r>
              <a:rPr lang="es-ES" sz="8800" dirty="0" smtClean="0">
                <a:latin typeface="Arial" pitchFamily="34" charset="0"/>
                <a:cs typeface="Arial" pitchFamily="34" charset="0"/>
              </a:rPr>
              <a:t>CUADERNO</a:t>
            </a:r>
            <a:br>
              <a:rPr lang="es-ES" sz="8800" dirty="0" smtClean="0">
                <a:latin typeface="Arial" pitchFamily="34" charset="0"/>
                <a:cs typeface="Arial" pitchFamily="34" charset="0"/>
              </a:rPr>
            </a:br>
            <a:r>
              <a:rPr lang="es-ES" sz="8800" dirty="0" smtClean="0">
                <a:latin typeface="Arial" pitchFamily="34" charset="0"/>
                <a:cs typeface="Arial" pitchFamily="34" charset="0"/>
              </a:rPr>
              <a:t>MATEMÁTICO</a:t>
            </a:r>
            <a:endParaRPr lang="es-ES" sz="8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://www.actiludis.com/wp-content/uploads/2014/09/orientacion-andujar-blo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737" y="5445224"/>
            <a:ext cx="3447834" cy="86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z="1800" dirty="0" smtClean="0">
                <a:hlinkClick r:id="rId4"/>
              </a:rPr>
              <a:t>www.orientacionandujar.es</a:t>
            </a:r>
            <a:endParaRPr lang="es-ES" sz="1800" dirty="0" smtClean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1240448" y="4365157"/>
            <a:ext cx="7772400" cy="4321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4800" dirty="0" smtClean="0">
                <a:latin typeface="Arial" pitchFamily="34" charset="0"/>
                <a:cs typeface="Arial" pitchFamily="34" charset="0"/>
              </a:rPr>
              <a:t>Trabajamos las horas</a:t>
            </a:r>
            <a:endParaRPr lang="es-ES" sz="4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8646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61864" y="260648"/>
            <a:ext cx="885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Nombre: ……………………………………………………......................…….</a:t>
            </a:r>
          </a:p>
          <a:p>
            <a:endParaRPr lang="es-ES" sz="2000" dirty="0">
              <a:latin typeface="Arial" pitchFamily="34" charset="0"/>
              <a:cs typeface="Arial" pitchFamily="34" charset="0"/>
            </a:endParaRPr>
          </a:p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Fecha: ………………………………………………….. Hoy es:………………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S" sz="1800" dirty="0" smtClean="0">
                <a:hlinkClick r:id="rId2"/>
              </a:rPr>
              <a:t>www.orientacionandujar.es</a:t>
            </a:r>
            <a:endParaRPr lang="es-ES" sz="1800" dirty="0" smtClean="0"/>
          </a:p>
        </p:txBody>
      </p:sp>
      <p:pic>
        <p:nvPicPr>
          <p:cNvPr id="7" name="Picture 2" descr="http://www.actiludis.com/wp-content/uploads/2014/09/orientacion-andujar-blo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737" y="5510524"/>
            <a:ext cx="3447834" cy="86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33" y="2000838"/>
            <a:ext cx="7724775" cy="300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1547664" y="1460463"/>
            <a:ext cx="54264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>
                <a:latin typeface="Arial" pitchFamily="34" charset="0"/>
                <a:cs typeface="Arial" pitchFamily="34" charset="0"/>
              </a:rPr>
              <a:t>Dibuja con agujas la hora que es</a:t>
            </a:r>
            <a:endParaRPr lang="es-E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5582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61864" y="260648"/>
            <a:ext cx="885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Nombre: ……………………………………………………......................…….</a:t>
            </a:r>
          </a:p>
          <a:p>
            <a:endParaRPr lang="es-ES" sz="2000" dirty="0">
              <a:latin typeface="Arial" pitchFamily="34" charset="0"/>
              <a:cs typeface="Arial" pitchFamily="34" charset="0"/>
            </a:endParaRPr>
          </a:p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Fecha: ………………………………………………….. Hoy es:………………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S" sz="1800" dirty="0" smtClean="0">
                <a:hlinkClick r:id="rId2"/>
              </a:rPr>
              <a:t>www.orientacionandujar.es</a:t>
            </a:r>
            <a:endParaRPr lang="es-ES" sz="1800" dirty="0" smtClean="0"/>
          </a:p>
        </p:txBody>
      </p:sp>
      <p:pic>
        <p:nvPicPr>
          <p:cNvPr id="7" name="Picture 2" descr="http://www.actiludis.com/wp-content/uploads/2014/09/orientacion-andujar-blo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737" y="5510524"/>
            <a:ext cx="3447834" cy="86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58" y="2132856"/>
            <a:ext cx="7781925" cy="301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1547664" y="1460463"/>
            <a:ext cx="54264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>
                <a:latin typeface="Arial" pitchFamily="34" charset="0"/>
                <a:cs typeface="Arial" pitchFamily="34" charset="0"/>
              </a:rPr>
              <a:t>Dibuja con agujas la hora que es</a:t>
            </a:r>
            <a:endParaRPr lang="es-E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9007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61864" y="260648"/>
            <a:ext cx="885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Nombre: ……………………………………………………......................…….</a:t>
            </a:r>
          </a:p>
          <a:p>
            <a:endParaRPr lang="es-ES" sz="2000" dirty="0">
              <a:latin typeface="Arial" pitchFamily="34" charset="0"/>
              <a:cs typeface="Arial" pitchFamily="34" charset="0"/>
            </a:endParaRPr>
          </a:p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Fecha: ………………………………………………….. Hoy es:………………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S" sz="1800" dirty="0" smtClean="0">
                <a:hlinkClick r:id="rId2"/>
              </a:rPr>
              <a:t>www.orientacionandujar.es</a:t>
            </a:r>
            <a:endParaRPr lang="es-ES" sz="1800" dirty="0" smtClean="0"/>
          </a:p>
        </p:txBody>
      </p:sp>
      <p:pic>
        <p:nvPicPr>
          <p:cNvPr id="7" name="Picture 2" descr="http://www.actiludis.com/wp-content/uploads/2014/09/orientacion-andujar-blo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737" y="5510524"/>
            <a:ext cx="3447834" cy="86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46" y="2204864"/>
            <a:ext cx="775335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1547664" y="1460463"/>
            <a:ext cx="54264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>
                <a:latin typeface="Arial" pitchFamily="34" charset="0"/>
                <a:cs typeface="Arial" pitchFamily="34" charset="0"/>
              </a:rPr>
              <a:t>Dibuja con agujas la hora que es</a:t>
            </a:r>
            <a:endParaRPr lang="es-E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5582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61864" y="260648"/>
            <a:ext cx="885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Nombre: ……………………………………………………......................…….</a:t>
            </a:r>
          </a:p>
          <a:p>
            <a:endParaRPr lang="es-ES" sz="2000" dirty="0">
              <a:latin typeface="Arial" pitchFamily="34" charset="0"/>
              <a:cs typeface="Arial" pitchFamily="34" charset="0"/>
            </a:endParaRPr>
          </a:p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Fecha: ………………………………………………….. Hoy es:………………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131840" y="1372706"/>
            <a:ext cx="25843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latin typeface="Arial" pitchFamily="34" charset="0"/>
                <a:cs typeface="Arial" pitchFamily="34" charset="0"/>
              </a:rPr>
              <a:t>¿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Qué hora es?</a:t>
            </a:r>
            <a:endParaRPr lang="es-E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S" sz="1800" dirty="0" smtClean="0">
                <a:hlinkClick r:id="rId2"/>
              </a:rPr>
              <a:t>www.orientacionandujar.es</a:t>
            </a:r>
            <a:endParaRPr lang="es-ES" sz="1800" dirty="0" smtClean="0"/>
          </a:p>
        </p:txBody>
      </p:sp>
      <p:pic>
        <p:nvPicPr>
          <p:cNvPr id="7" name="Picture 2" descr="http://www.actiludis.com/wp-content/uploads/2014/09/orientacion-andujar-blo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737" y="5510524"/>
            <a:ext cx="3447834" cy="86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03" y="2060848"/>
            <a:ext cx="7772400" cy="326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35582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61864" y="260648"/>
            <a:ext cx="885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Nombre: ……………………………………………………......................…….</a:t>
            </a:r>
          </a:p>
          <a:p>
            <a:endParaRPr lang="es-ES" sz="2000" dirty="0">
              <a:latin typeface="Arial" pitchFamily="34" charset="0"/>
              <a:cs typeface="Arial" pitchFamily="34" charset="0"/>
            </a:endParaRPr>
          </a:p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Fecha: ………………………………………………….. Hoy es:………………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131840" y="1372706"/>
            <a:ext cx="25843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latin typeface="Arial" pitchFamily="34" charset="0"/>
                <a:cs typeface="Arial" pitchFamily="34" charset="0"/>
              </a:rPr>
              <a:t>¿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Qué hora es?</a:t>
            </a:r>
            <a:endParaRPr lang="es-E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S" sz="1800" dirty="0" smtClean="0">
                <a:hlinkClick r:id="rId2"/>
              </a:rPr>
              <a:t>www.orientacionandujar.es</a:t>
            </a:r>
            <a:endParaRPr lang="es-ES" sz="1800" dirty="0" smtClean="0"/>
          </a:p>
        </p:txBody>
      </p:sp>
      <p:pic>
        <p:nvPicPr>
          <p:cNvPr id="7" name="Picture 2" descr="http://www.actiludis.com/wp-content/uploads/2014/09/orientacion-andujar-blo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737" y="5510524"/>
            <a:ext cx="3447834" cy="86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583" y="1988840"/>
            <a:ext cx="7762875" cy="334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39007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61864" y="260648"/>
            <a:ext cx="885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Nombre: ……………………………………………………......................…….</a:t>
            </a:r>
          </a:p>
          <a:p>
            <a:endParaRPr lang="es-ES" sz="2000" dirty="0">
              <a:latin typeface="Arial" pitchFamily="34" charset="0"/>
              <a:cs typeface="Arial" pitchFamily="34" charset="0"/>
            </a:endParaRPr>
          </a:p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Fecha: ………………………………………………….. Hoy es:………………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131840" y="1372706"/>
            <a:ext cx="25843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latin typeface="Arial" pitchFamily="34" charset="0"/>
                <a:cs typeface="Arial" pitchFamily="34" charset="0"/>
              </a:rPr>
              <a:t>¿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Qué hora es?</a:t>
            </a:r>
            <a:endParaRPr lang="es-E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S" sz="1800" dirty="0" smtClean="0">
                <a:hlinkClick r:id="rId2"/>
              </a:rPr>
              <a:t>www.orientacionandujar.es</a:t>
            </a:r>
            <a:endParaRPr lang="es-ES" sz="1800" dirty="0" smtClean="0"/>
          </a:p>
        </p:txBody>
      </p:sp>
      <p:pic>
        <p:nvPicPr>
          <p:cNvPr id="7" name="Picture 2" descr="http://www.actiludis.com/wp-content/uploads/2014/09/orientacion-andujar-blo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737" y="5510524"/>
            <a:ext cx="3447834" cy="86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" y="2060848"/>
            <a:ext cx="7800975" cy="329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35582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61864" y="260648"/>
            <a:ext cx="885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Nombre: ……………………………………………………......................…….</a:t>
            </a:r>
          </a:p>
          <a:p>
            <a:endParaRPr lang="es-ES" sz="2000" dirty="0">
              <a:latin typeface="Arial" pitchFamily="34" charset="0"/>
              <a:cs typeface="Arial" pitchFamily="34" charset="0"/>
            </a:endParaRPr>
          </a:p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Fecha: ………………………………………………….. Hoy es:………………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131840" y="1372706"/>
            <a:ext cx="25843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latin typeface="Arial" pitchFamily="34" charset="0"/>
                <a:cs typeface="Arial" pitchFamily="34" charset="0"/>
              </a:rPr>
              <a:t>¿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Qué hora es?</a:t>
            </a:r>
            <a:endParaRPr lang="es-E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S" sz="1800" dirty="0" smtClean="0">
                <a:hlinkClick r:id="rId2"/>
              </a:rPr>
              <a:t>www.orientacionandujar.es</a:t>
            </a:r>
            <a:endParaRPr lang="es-ES" sz="1800" dirty="0" smtClean="0"/>
          </a:p>
        </p:txBody>
      </p:sp>
      <p:pic>
        <p:nvPicPr>
          <p:cNvPr id="7" name="Picture 2" descr="http://www.actiludis.com/wp-content/uploads/2014/09/orientacion-andujar-blo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737" y="5510524"/>
            <a:ext cx="3447834" cy="86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" y="2276872"/>
            <a:ext cx="7858125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39007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61864" y="260648"/>
            <a:ext cx="885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Nombre: ……………………………………………………......................…….</a:t>
            </a:r>
          </a:p>
          <a:p>
            <a:endParaRPr lang="es-ES" sz="2000" dirty="0">
              <a:latin typeface="Arial" pitchFamily="34" charset="0"/>
              <a:cs typeface="Arial" pitchFamily="34" charset="0"/>
            </a:endParaRPr>
          </a:p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Fecha: ………………………………………………….. Hoy es:………………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S" sz="1800" dirty="0" smtClean="0">
                <a:hlinkClick r:id="rId2"/>
              </a:rPr>
              <a:t>www.orientacionandujar.es</a:t>
            </a:r>
            <a:endParaRPr lang="es-ES" sz="1800" dirty="0" smtClean="0"/>
          </a:p>
        </p:txBody>
      </p:sp>
      <p:pic>
        <p:nvPicPr>
          <p:cNvPr id="7" name="Picture 2" descr="http://www.actiludis.com/wp-content/uploads/2014/09/orientacion-andujar-blo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737" y="5510524"/>
            <a:ext cx="3447834" cy="86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50886"/>
            <a:ext cx="7705725" cy="318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1547664" y="1460463"/>
            <a:ext cx="54264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>
                <a:latin typeface="Arial" pitchFamily="34" charset="0"/>
                <a:cs typeface="Arial" pitchFamily="34" charset="0"/>
              </a:rPr>
              <a:t>Dibuja con agujas la hora que es</a:t>
            </a:r>
            <a:endParaRPr lang="es-E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9007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61864" y="260648"/>
            <a:ext cx="885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Nombre: ……………………………………………………......................…….</a:t>
            </a:r>
          </a:p>
          <a:p>
            <a:endParaRPr lang="es-ES" sz="2000" dirty="0">
              <a:latin typeface="Arial" pitchFamily="34" charset="0"/>
              <a:cs typeface="Arial" pitchFamily="34" charset="0"/>
            </a:endParaRPr>
          </a:p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Fecha: ………………………………………………….. Hoy es:………………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S" sz="1800" dirty="0" smtClean="0">
                <a:hlinkClick r:id="rId2"/>
              </a:rPr>
              <a:t>www.orientacionandujar.es</a:t>
            </a:r>
            <a:endParaRPr lang="es-ES" sz="1800" dirty="0" smtClean="0"/>
          </a:p>
        </p:txBody>
      </p:sp>
      <p:pic>
        <p:nvPicPr>
          <p:cNvPr id="7" name="Picture 2" descr="http://www.actiludis.com/wp-content/uploads/2014/09/orientacion-andujar-blo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737" y="5510524"/>
            <a:ext cx="3447834" cy="86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" y="2276872"/>
            <a:ext cx="7686675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1547664" y="1460463"/>
            <a:ext cx="54264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>
                <a:latin typeface="Arial" pitchFamily="34" charset="0"/>
                <a:cs typeface="Arial" pitchFamily="34" charset="0"/>
              </a:rPr>
              <a:t>Dibuja con agujas la hora que es</a:t>
            </a:r>
            <a:endParaRPr lang="es-E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5582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61864" y="260648"/>
            <a:ext cx="885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Nombre: ……………………………………………………......................…….</a:t>
            </a:r>
          </a:p>
          <a:p>
            <a:endParaRPr lang="es-ES" sz="2000" dirty="0">
              <a:latin typeface="Arial" pitchFamily="34" charset="0"/>
              <a:cs typeface="Arial" pitchFamily="34" charset="0"/>
            </a:endParaRPr>
          </a:p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Fecha: ………………………………………………….. Hoy es:………………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S" sz="1800" dirty="0" smtClean="0">
                <a:hlinkClick r:id="rId2"/>
              </a:rPr>
              <a:t>www.orientacionandujar.es</a:t>
            </a:r>
            <a:endParaRPr lang="es-ES" sz="1800" dirty="0" smtClean="0"/>
          </a:p>
        </p:txBody>
      </p:sp>
      <p:pic>
        <p:nvPicPr>
          <p:cNvPr id="7" name="Picture 2" descr="http://www.actiludis.com/wp-content/uploads/2014/09/orientacion-andujar-blo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737" y="5510524"/>
            <a:ext cx="3447834" cy="86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71" y="2276872"/>
            <a:ext cx="7658100" cy="28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1547664" y="1460463"/>
            <a:ext cx="54264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>
                <a:latin typeface="Arial" pitchFamily="34" charset="0"/>
                <a:cs typeface="Arial" pitchFamily="34" charset="0"/>
              </a:rPr>
              <a:t>Dibuja con agujas la hora que es</a:t>
            </a:r>
            <a:endParaRPr lang="es-E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900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61864" y="260648"/>
            <a:ext cx="885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Nombre: ……………………………………………………......................…….</a:t>
            </a:r>
          </a:p>
          <a:p>
            <a:endParaRPr lang="es-ES" sz="2000" dirty="0">
              <a:latin typeface="Arial" pitchFamily="34" charset="0"/>
              <a:cs typeface="Arial" pitchFamily="34" charset="0"/>
            </a:endParaRPr>
          </a:p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Fecha: ………………………………………………….. Hoy es:………………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131840" y="1372706"/>
            <a:ext cx="25843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latin typeface="Arial" pitchFamily="34" charset="0"/>
                <a:cs typeface="Arial" pitchFamily="34" charset="0"/>
              </a:rPr>
              <a:t>¿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Qué hora es?</a:t>
            </a:r>
            <a:endParaRPr lang="es-E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S" sz="1800" dirty="0" smtClean="0">
                <a:hlinkClick r:id="rId2"/>
              </a:rPr>
              <a:t>www.orientacionandujar.es</a:t>
            </a:r>
            <a:endParaRPr lang="es-ES" sz="18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2060848"/>
            <a:ext cx="7800975" cy="339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http://www.actiludis.com/wp-content/uploads/2014/09/orientacion-andujar-blo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737" y="5510524"/>
            <a:ext cx="3447834" cy="86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67655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61864" y="260648"/>
            <a:ext cx="885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Nombre: ……………………………………………………......................…….</a:t>
            </a:r>
          </a:p>
          <a:p>
            <a:endParaRPr lang="es-ES" sz="2000" dirty="0">
              <a:latin typeface="Arial" pitchFamily="34" charset="0"/>
              <a:cs typeface="Arial" pitchFamily="34" charset="0"/>
            </a:endParaRPr>
          </a:p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Fecha: ………………………………………………….. Hoy es:………………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131840" y="1372706"/>
            <a:ext cx="25843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latin typeface="Arial" pitchFamily="34" charset="0"/>
                <a:cs typeface="Arial" pitchFamily="34" charset="0"/>
              </a:rPr>
              <a:t>¿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Qué hora es?</a:t>
            </a:r>
            <a:endParaRPr lang="es-E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S" sz="1800" dirty="0" smtClean="0">
                <a:hlinkClick r:id="rId2"/>
              </a:rPr>
              <a:t>www.orientacionandujar.es</a:t>
            </a:r>
            <a:endParaRPr lang="es-ES" sz="1800" dirty="0" smtClean="0"/>
          </a:p>
        </p:txBody>
      </p:sp>
      <p:pic>
        <p:nvPicPr>
          <p:cNvPr id="7" name="Picture 2" descr="http://www.actiludis.com/wp-content/uploads/2014/09/orientacion-andujar-blo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737" y="5510524"/>
            <a:ext cx="3447834" cy="86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2132856"/>
            <a:ext cx="7800975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35582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61864" y="260648"/>
            <a:ext cx="885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Nombre: ……………………………………………………......................…….</a:t>
            </a:r>
          </a:p>
          <a:p>
            <a:endParaRPr lang="es-ES" sz="2000" dirty="0">
              <a:latin typeface="Arial" pitchFamily="34" charset="0"/>
              <a:cs typeface="Arial" pitchFamily="34" charset="0"/>
            </a:endParaRPr>
          </a:p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Fecha: ………………………………………………….. Hoy es:………………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131840" y="1372706"/>
            <a:ext cx="25843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latin typeface="Arial" pitchFamily="34" charset="0"/>
                <a:cs typeface="Arial" pitchFamily="34" charset="0"/>
              </a:rPr>
              <a:t>¿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Qué hora es?</a:t>
            </a:r>
            <a:endParaRPr lang="es-E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S" sz="1800" dirty="0" smtClean="0">
                <a:hlinkClick r:id="rId2"/>
              </a:rPr>
              <a:t>www.orientacionandujar.es</a:t>
            </a:r>
            <a:endParaRPr lang="es-ES" sz="1800" dirty="0" smtClean="0"/>
          </a:p>
        </p:txBody>
      </p:sp>
      <p:pic>
        <p:nvPicPr>
          <p:cNvPr id="7" name="Picture 2" descr="http://www.actiludis.com/wp-content/uploads/2014/09/orientacion-andujar-blo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737" y="5510524"/>
            <a:ext cx="3447834" cy="86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8" y="1988840"/>
            <a:ext cx="7820025" cy="305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39007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61864" y="260648"/>
            <a:ext cx="885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Nombre: ……………………………………………………......................…….</a:t>
            </a:r>
          </a:p>
          <a:p>
            <a:endParaRPr lang="es-ES" sz="2000" dirty="0">
              <a:latin typeface="Arial" pitchFamily="34" charset="0"/>
              <a:cs typeface="Arial" pitchFamily="34" charset="0"/>
            </a:endParaRPr>
          </a:p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Fecha: ………………………………………………….. Hoy es:………………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131840" y="1372706"/>
            <a:ext cx="25843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latin typeface="Arial" pitchFamily="34" charset="0"/>
                <a:cs typeface="Arial" pitchFamily="34" charset="0"/>
              </a:rPr>
              <a:t>¿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Qué hora es?</a:t>
            </a:r>
            <a:endParaRPr lang="es-E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S" sz="1800" dirty="0" smtClean="0">
                <a:hlinkClick r:id="rId2"/>
              </a:rPr>
              <a:t>www.orientacionandujar.es</a:t>
            </a:r>
            <a:endParaRPr lang="es-ES" sz="1800" dirty="0" smtClean="0"/>
          </a:p>
        </p:txBody>
      </p:sp>
      <p:pic>
        <p:nvPicPr>
          <p:cNvPr id="7" name="Picture 2" descr="http://www.actiludis.com/wp-content/uploads/2014/09/orientacion-andujar-blo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737" y="5510524"/>
            <a:ext cx="3447834" cy="86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2204864"/>
            <a:ext cx="775335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35582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61864" y="260648"/>
            <a:ext cx="885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Nombre: ……………………………………………………......................…….</a:t>
            </a:r>
          </a:p>
          <a:p>
            <a:endParaRPr lang="es-ES" sz="2000" dirty="0">
              <a:latin typeface="Arial" pitchFamily="34" charset="0"/>
              <a:cs typeface="Arial" pitchFamily="34" charset="0"/>
            </a:endParaRPr>
          </a:p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Fecha: ………………………………………………….. Hoy es:………………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S" sz="1800" dirty="0" smtClean="0">
                <a:hlinkClick r:id="rId2"/>
              </a:rPr>
              <a:t>www.orientacionandujar.es</a:t>
            </a:r>
            <a:endParaRPr lang="es-ES" sz="1800" dirty="0" smtClean="0"/>
          </a:p>
        </p:txBody>
      </p:sp>
      <p:pic>
        <p:nvPicPr>
          <p:cNvPr id="7" name="Picture 2" descr="http://www.actiludis.com/wp-content/uploads/2014/09/orientacion-andujar-blo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737" y="5510524"/>
            <a:ext cx="3447834" cy="86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21" y="1938338"/>
            <a:ext cx="7696200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1547664" y="1460463"/>
            <a:ext cx="54264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>
                <a:latin typeface="Arial" pitchFamily="34" charset="0"/>
                <a:cs typeface="Arial" pitchFamily="34" charset="0"/>
              </a:rPr>
              <a:t>Dibuja con agujas la hora que es</a:t>
            </a:r>
            <a:endParaRPr lang="es-E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9007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61864" y="260648"/>
            <a:ext cx="885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Nombre: ……………………………………………………......................…….</a:t>
            </a:r>
          </a:p>
          <a:p>
            <a:endParaRPr lang="es-ES" sz="2000" dirty="0">
              <a:latin typeface="Arial" pitchFamily="34" charset="0"/>
              <a:cs typeface="Arial" pitchFamily="34" charset="0"/>
            </a:endParaRPr>
          </a:p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Fecha: ………………………………………………….. Hoy es:………………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131840" y="1372706"/>
            <a:ext cx="25843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latin typeface="Arial" pitchFamily="34" charset="0"/>
                <a:cs typeface="Arial" pitchFamily="34" charset="0"/>
              </a:rPr>
              <a:t>¿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Qué hora es?</a:t>
            </a:r>
            <a:endParaRPr lang="es-E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S" sz="1800" dirty="0" smtClean="0">
                <a:hlinkClick r:id="rId2"/>
              </a:rPr>
              <a:t>www.orientacionandujar.es</a:t>
            </a:r>
            <a:endParaRPr lang="es-ES" sz="1800" dirty="0" smtClean="0"/>
          </a:p>
        </p:txBody>
      </p:sp>
      <p:pic>
        <p:nvPicPr>
          <p:cNvPr id="7" name="Picture 2" descr="http://www.actiludis.com/wp-content/uploads/2014/09/orientacion-andujar-blo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737" y="5510524"/>
            <a:ext cx="3447834" cy="86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2" y="2132856"/>
            <a:ext cx="7572375" cy="294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35582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61864" y="260648"/>
            <a:ext cx="885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Nombre: ……………………………………………………......................…….</a:t>
            </a:r>
          </a:p>
          <a:p>
            <a:endParaRPr lang="es-ES" sz="2000" dirty="0">
              <a:latin typeface="Arial" pitchFamily="34" charset="0"/>
              <a:cs typeface="Arial" pitchFamily="34" charset="0"/>
            </a:endParaRPr>
          </a:p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Fecha: ………………………………………………….. Hoy es:………………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S" sz="1800" dirty="0" smtClean="0">
                <a:hlinkClick r:id="rId2"/>
              </a:rPr>
              <a:t>www.orientacionandujar.es</a:t>
            </a:r>
            <a:endParaRPr lang="es-ES" sz="1800" dirty="0" smtClean="0"/>
          </a:p>
        </p:txBody>
      </p:sp>
      <p:pic>
        <p:nvPicPr>
          <p:cNvPr id="7" name="Picture 2" descr="http://www.actiludis.com/wp-content/uploads/2014/09/orientacion-andujar-blo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737" y="5510524"/>
            <a:ext cx="3447834" cy="86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1988840"/>
            <a:ext cx="775335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1547664" y="1460463"/>
            <a:ext cx="54264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>
                <a:latin typeface="Arial" pitchFamily="34" charset="0"/>
                <a:cs typeface="Arial" pitchFamily="34" charset="0"/>
              </a:rPr>
              <a:t>Dibuja con agujas la hora que es</a:t>
            </a:r>
            <a:endParaRPr lang="es-E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9007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61864" y="260648"/>
            <a:ext cx="885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Nombre: ……………………………………………………......................…….</a:t>
            </a:r>
          </a:p>
          <a:p>
            <a:endParaRPr lang="es-ES" sz="2000" dirty="0">
              <a:latin typeface="Arial" pitchFamily="34" charset="0"/>
              <a:cs typeface="Arial" pitchFamily="34" charset="0"/>
            </a:endParaRPr>
          </a:p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Fecha: ………………………………………………….. Hoy es:………………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131840" y="1372706"/>
            <a:ext cx="25843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latin typeface="Arial" pitchFamily="34" charset="0"/>
                <a:cs typeface="Arial" pitchFamily="34" charset="0"/>
              </a:rPr>
              <a:t>¿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Qué hora es?</a:t>
            </a:r>
            <a:endParaRPr lang="es-E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S" sz="1800" dirty="0" smtClean="0">
                <a:hlinkClick r:id="rId2"/>
              </a:rPr>
              <a:t>www.orientacionandujar.es</a:t>
            </a:r>
            <a:endParaRPr lang="es-ES" sz="1800" dirty="0" smtClean="0"/>
          </a:p>
        </p:txBody>
      </p:sp>
      <p:pic>
        <p:nvPicPr>
          <p:cNvPr id="7" name="Picture 2" descr="http://www.actiludis.com/wp-content/uploads/2014/09/orientacion-andujar-blo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737" y="5510524"/>
            <a:ext cx="3447834" cy="86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1947863"/>
            <a:ext cx="7762875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35582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61864" y="260648"/>
            <a:ext cx="885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Nombre: ……………………………………………………......................…….</a:t>
            </a:r>
          </a:p>
          <a:p>
            <a:endParaRPr lang="es-ES" sz="2000" dirty="0">
              <a:latin typeface="Arial" pitchFamily="34" charset="0"/>
              <a:cs typeface="Arial" pitchFamily="34" charset="0"/>
            </a:endParaRPr>
          </a:p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Fecha: ………………………………………………….. Hoy es:………………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131840" y="1372706"/>
            <a:ext cx="25843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latin typeface="Arial" pitchFamily="34" charset="0"/>
                <a:cs typeface="Arial" pitchFamily="34" charset="0"/>
              </a:rPr>
              <a:t>¿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Qué hora es?</a:t>
            </a:r>
            <a:endParaRPr lang="es-E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S" sz="1800" dirty="0" smtClean="0">
                <a:hlinkClick r:id="rId2"/>
              </a:rPr>
              <a:t>www.orientacionandujar.es</a:t>
            </a:r>
            <a:endParaRPr lang="es-ES" sz="1800" dirty="0" smtClean="0"/>
          </a:p>
        </p:txBody>
      </p:sp>
      <p:pic>
        <p:nvPicPr>
          <p:cNvPr id="7" name="Picture 2" descr="http://www.actiludis.com/wp-content/uploads/2014/09/orientacion-andujar-blo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737" y="5510524"/>
            <a:ext cx="3447834" cy="86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1943100"/>
            <a:ext cx="76581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39007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61864" y="260648"/>
            <a:ext cx="885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Nombre: ……………………………………………………......................…….</a:t>
            </a:r>
          </a:p>
          <a:p>
            <a:endParaRPr lang="es-ES" sz="2000" dirty="0">
              <a:latin typeface="Arial" pitchFamily="34" charset="0"/>
              <a:cs typeface="Arial" pitchFamily="34" charset="0"/>
            </a:endParaRPr>
          </a:p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Fecha: ………………………………………………….. Hoy es:………………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S" sz="1800" dirty="0" smtClean="0">
                <a:hlinkClick r:id="rId2"/>
              </a:rPr>
              <a:t>www.orientacionandujar.es</a:t>
            </a:r>
            <a:endParaRPr lang="es-ES" sz="1800" dirty="0" smtClean="0"/>
          </a:p>
        </p:txBody>
      </p:sp>
      <p:pic>
        <p:nvPicPr>
          <p:cNvPr id="7" name="Picture 2" descr="http://www.actiludis.com/wp-content/uploads/2014/09/orientacion-andujar-blo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737" y="5510524"/>
            <a:ext cx="3447834" cy="86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05" b="28004"/>
          <a:stretch/>
        </p:blipFill>
        <p:spPr bwMode="auto">
          <a:xfrm>
            <a:off x="6156176" y="1916832"/>
            <a:ext cx="2431137" cy="2235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 redondeado"/>
          <p:cNvSpPr/>
          <p:nvPr/>
        </p:nvSpPr>
        <p:spPr>
          <a:xfrm>
            <a:off x="515299" y="4653136"/>
            <a:ext cx="2448272" cy="5760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LAS CUATRO EN PUNTO</a:t>
            </a:r>
            <a:endParaRPr lang="es-ES" dirty="0"/>
          </a:p>
        </p:txBody>
      </p:sp>
      <p:sp>
        <p:nvSpPr>
          <p:cNvPr id="8" name="7 Rectángulo redondeado"/>
          <p:cNvSpPr/>
          <p:nvPr/>
        </p:nvSpPr>
        <p:spPr>
          <a:xfrm>
            <a:off x="3314998" y="4653136"/>
            <a:ext cx="2448272" cy="57606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LAS DOS EN PUNTO</a:t>
            </a:r>
            <a:endParaRPr lang="es-E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22" r="35304" b="28004"/>
          <a:stretch/>
        </p:blipFill>
        <p:spPr bwMode="auto">
          <a:xfrm>
            <a:off x="3282247" y="1920092"/>
            <a:ext cx="2297865" cy="2235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123" b="28004"/>
          <a:stretch/>
        </p:blipFill>
        <p:spPr bwMode="auto">
          <a:xfrm>
            <a:off x="427750" y="1920092"/>
            <a:ext cx="2623370" cy="2235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0 Rectángulo redondeado"/>
          <p:cNvSpPr/>
          <p:nvPr/>
        </p:nvSpPr>
        <p:spPr>
          <a:xfrm>
            <a:off x="6156176" y="4653136"/>
            <a:ext cx="2448272" cy="57606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LAS DOCE EN PUNTO</a:t>
            </a:r>
            <a:endParaRPr lang="es-ES" dirty="0"/>
          </a:p>
        </p:txBody>
      </p:sp>
      <p:sp>
        <p:nvSpPr>
          <p:cNvPr id="12" name="11 CuadroTexto"/>
          <p:cNvSpPr txBox="1"/>
          <p:nvPr/>
        </p:nvSpPr>
        <p:spPr>
          <a:xfrm>
            <a:off x="1717936" y="1396872"/>
            <a:ext cx="54264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>
                <a:latin typeface="Arial" pitchFamily="34" charset="0"/>
                <a:cs typeface="Arial" pitchFamily="34" charset="0"/>
              </a:rPr>
              <a:t>Dibuja con agujas la hora que es</a:t>
            </a:r>
            <a:endParaRPr lang="es-E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2288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61864" y="260648"/>
            <a:ext cx="885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Nombre: ……………………………………………………......................…….</a:t>
            </a:r>
          </a:p>
          <a:p>
            <a:endParaRPr lang="es-ES" sz="2000" dirty="0">
              <a:latin typeface="Arial" pitchFamily="34" charset="0"/>
              <a:cs typeface="Arial" pitchFamily="34" charset="0"/>
            </a:endParaRPr>
          </a:p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Fecha: ………………………………………………….. Hoy es:………………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S" sz="1800" dirty="0" smtClean="0">
                <a:hlinkClick r:id="rId2"/>
              </a:rPr>
              <a:t>www.orientacionandujar.es</a:t>
            </a:r>
            <a:endParaRPr lang="es-ES" sz="1800" dirty="0" smtClean="0"/>
          </a:p>
        </p:txBody>
      </p:sp>
      <p:pic>
        <p:nvPicPr>
          <p:cNvPr id="7" name="Picture 2" descr="http://www.actiludis.com/wp-content/uploads/2014/09/orientacion-andujar-blo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737" y="5510524"/>
            <a:ext cx="3447834" cy="86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05" b="28004"/>
          <a:stretch/>
        </p:blipFill>
        <p:spPr bwMode="auto">
          <a:xfrm>
            <a:off x="6156176" y="1916832"/>
            <a:ext cx="2431137" cy="2235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 redondeado"/>
          <p:cNvSpPr/>
          <p:nvPr/>
        </p:nvSpPr>
        <p:spPr>
          <a:xfrm>
            <a:off x="515299" y="4653136"/>
            <a:ext cx="2448272" cy="5760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LAS SIETE EN PUNTO</a:t>
            </a:r>
            <a:endParaRPr lang="es-ES" dirty="0"/>
          </a:p>
        </p:txBody>
      </p:sp>
      <p:sp>
        <p:nvSpPr>
          <p:cNvPr id="8" name="7 Rectángulo redondeado"/>
          <p:cNvSpPr/>
          <p:nvPr/>
        </p:nvSpPr>
        <p:spPr>
          <a:xfrm>
            <a:off x="3314998" y="4653136"/>
            <a:ext cx="2448272" cy="57606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LAS NUEVE EN PUNTO</a:t>
            </a:r>
            <a:endParaRPr lang="es-E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22" r="35304" b="28004"/>
          <a:stretch/>
        </p:blipFill>
        <p:spPr bwMode="auto">
          <a:xfrm>
            <a:off x="3282247" y="1916831"/>
            <a:ext cx="2297865" cy="2235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123" b="28004"/>
          <a:stretch/>
        </p:blipFill>
        <p:spPr bwMode="auto">
          <a:xfrm>
            <a:off x="427750" y="1920092"/>
            <a:ext cx="2623370" cy="2235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0 Rectángulo redondeado"/>
          <p:cNvSpPr/>
          <p:nvPr/>
        </p:nvSpPr>
        <p:spPr>
          <a:xfrm>
            <a:off x="6156176" y="4653136"/>
            <a:ext cx="2448272" cy="57606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LAS OCHO EN PUNTO</a:t>
            </a:r>
            <a:endParaRPr lang="es-ES" dirty="0"/>
          </a:p>
        </p:txBody>
      </p:sp>
      <p:sp>
        <p:nvSpPr>
          <p:cNvPr id="12" name="11 CuadroTexto"/>
          <p:cNvSpPr txBox="1"/>
          <p:nvPr/>
        </p:nvSpPr>
        <p:spPr>
          <a:xfrm>
            <a:off x="1563538" y="1429368"/>
            <a:ext cx="54264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>
                <a:latin typeface="Arial" pitchFamily="34" charset="0"/>
                <a:cs typeface="Arial" pitchFamily="34" charset="0"/>
              </a:rPr>
              <a:t>Dibuja con agujas la hora que es</a:t>
            </a:r>
            <a:endParaRPr lang="es-E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938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61864" y="260648"/>
            <a:ext cx="885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Nombre: ……………………………………………………......................…….</a:t>
            </a:r>
          </a:p>
          <a:p>
            <a:endParaRPr lang="es-ES" sz="2000" dirty="0">
              <a:latin typeface="Arial" pitchFamily="34" charset="0"/>
              <a:cs typeface="Arial" pitchFamily="34" charset="0"/>
            </a:endParaRPr>
          </a:p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Fecha: ………………………………………………….. Hoy es:………………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131840" y="1372706"/>
            <a:ext cx="25843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latin typeface="Arial" pitchFamily="34" charset="0"/>
                <a:cs typeface="Arial" pitchFamily="34" charset="0"/>
              </a:rPr>
              <a:t>¿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Qué hora es?</a:t>
            </a:r>
            <a:endParaRPr lang="es-E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S" sz="1800" dirty="0" smtClean="0">
                <a:hlinkClick r:id="rId2"/>
              </a:rPr>
              <a:t>www.orientacionandujar.es</a:t>
            </a:r>
            <a:endParaRPr lang="es-ES" sz="1800" dirty="0" smtClean="0"/>
          </a:p>
        </p:txBody>
      </p:sp>
      <p:pic>
        <p:nvPicPr>
          <p:cNvPr id="7" name="Picture 2" descr="http://www.actiludis.com/wp-content/uploads/2014/09/orientacion-andujar-blo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737" y="5510524"/>
            <a:ext cx="3447834" cy="86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986518"/>
            <a:ext cx="78486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87561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61864" y="260648"/>
            <a:ext cx="885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Nombre: ……………………………………………………......................…….</a:t>
            </a:r>
          </a:p>
          <a:p>
            <a:endParaRPr lang="es-ES" sz="2000" dirty="0">
              <a:latin typeface="Arial" pitchFamily="34" charset="0"/>
              <a:cs typeface="Arial" pitchFamily="34" charset="0"/>
            </a:endParaRPr>
          </a:p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Fecha: ………………………………………………….. Hoy es:………………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S" sz="1800" dirty="0" smtClean="0">
                <a:hlinkClick r:id="rId2"/>
              </a:rPr>
              <a:t>www.orientacionandujar.es</a:t>
            </a:r>
            <a:endParaRPr lang="es-ES" sz="1800" dirty="0" smtClean="0"/>
          </a:p>
        </p:txBody>
      </p:sp>
      <p:pic>
        <p:nvPicPr>
          <p:cNvPr id="7" name="Picture 2" descr="http://www.actiludis.com/wp-content/uploads/2014/09/orientacion-andujar-blo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737" y="5510524"/>
            <a:ext cx="3447834" cy="86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05" b="28004"/>
          <a:stretch/>
        </p:blipFill>
        <p:spPr bwMode="auto">
          <a:xfrm>
            <a:off x="6156176" y="1916832"/>
            <a:ext cx="2431137" cy="2235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 redondeado"/>
          <p:cNvSpPr/>
          <p:nvPr/>
        </p:nvSpPr>
        <p:spPr>
          <a:xfrm>
            <a:off x="515299" y="4653136"/>
            <a:ext cx="2448272" cy="5760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LAS TRES Y MEDIA</a:t>
            </a:r>
            <a:endParaRPr lang="es-ES" dirty="0"/>
          </a:p>
        </p:txBody>
      </p:sp>
      <p:sp>
        <p:nvSpPr>
          <p:cNvPr id="8" name="7 Rectángulo redondeado"/>
          <p:cNvSpPr/>
          <p:nvPr/>
        </p:nvSpPr>
        <p:spPr>
          <a:xfrm>
            <a:off x="3314998" y="4653136"/>
            <a:ext cx="2448272" cy="57606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LAS CINCO Y MEDIA</a:t>
            </a:r>
            <a:endParaRPr lang="es-E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22" r="35304" b="28004"/>
          <a:stretch/>
        </p:blipFill>
        <p:spPr bwMode="auto">
          <a:xfrm>
            <a:off x="3282247" y="1920092"/>
            <a:ext cx="2297865" cy="2235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123" b="28004"/>
          <a:stretch/>
        </p:blipFill>
        <p:spPr bwMode="auto">
          <a:xfrm>
            <a:off x="427750" y="1920092"/>
            <a:ext cx="2623370" cy="2235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0 Rectángulo redondeado"/>
          <p:cNvSpPr/>
          <p:nvPr/>
        </p:nvSpPr>
        <p:spPr>
          <a:xfrm>
            <a:off x="6156176" y="4653136"/>
            <a:ext cx="2448272" cy="57606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LAS ONCE Y MEDIA</a:t>
            </a:r>
            <a:endParaRPr lang="es-ES" dirty="0"/>
          </a:p>
        </p:txBody>
      </p:sp>
      <p:sp>
        <p:nvSpPr>
          <p:cNvPr id="12" name="11 CuadroTexto"/>
          <p:cNvSpPr txBox="1"/>
          <p:nvPr/>
        </p:nvSpPr>
        <p:spPr>
          <a:xfrm>
            <a:off x="1547664" y="1460463"/>
            <a:ext cx="54264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>
                <a:latin typeface="Arial" pitchFamily="34" charset="0"/>
                <a:cs typeface="Arial" pitchFamily="34" charset="0"/>
              </a:rPr>
              <a:t>Dibuja con agujas la hora que es</a:t>
            </a:r>
            <a:endParaRPr lang="es-E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1741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61864" y="260648"/>
            <a:ext cx="885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Nombre: ……………………………………………………......................…….</a:t>
            </a:r>
          </a:p>
          <a:p>
            <a:endParaRPr lang="es-ES" sz="2000" dirty="0">
              <a:latin typeface="Arial" pitchFamily="34" charset="0"/>
              <a:cs typeface="Arial" pitchFamily="34" charset="0"/>
            </a:endParaRPr>
          </a:p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Fecha: ………………………………………………….. Hoy es:………………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S" sz="1800" dirty="0" smtClean="0">
                <a:hlinkClick r:id="rId2"/>
              </a:rPr>
              <a:t>www.orientacionandujar.es</a:t>
            </a:r>
            <a:endParaRPr lang="es-ES" sz="1800" dirty="0" smtClean="0"/>
          </a:p>
        </p:txBody>
      </p:sp>
      <p:pic>
        <p:nvPicPr>
          <p:cNvPr id="7" name="Picture 2" descr="http://www.actiludis.com/wp-content/uploads/2014/09/orientacion-andujar-blo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737" y="5510524"/>
            <a:ext cx="3447834" cy="86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05" b="28004"/>
          <a:stretch/>
        </p:blipFill>
        <p:spPr bwMode="auto">
          <a:xfrm>
            <a:off x="6156176" y="1916832"/>
            <a:ext cx="2431137" cy="2235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 redondeado"/>
          <p:cNvSpPr/>
          <p:nvPr/>
        </p:nvSpPr>
        <p:spPr>
          <a:xfrm>
            <a:off x="515299" y="4653136"/>
            <a:ext cx="2448272" cy="5760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LAS DOS MENOS CUARTO</a:t>
            </a:r>
            <a:endParaRPr lang="es-ES" dirty="0"/>
          </a:p>
        </p:txBody>
      </p:sp>
      <p:sp>
        <p:nvSpPr>
          <p:cNvPr id="8" name="7 Rectángulo redondeado"/>
          <p:cNvSpPr/>
          <p:nvPr/>
        </p:nvSpPr>
        <p:spPr>
          <a:xfrm>
            <a:off x="3314998" y="4653136"/>
            <a:ext cx="2448272" cy="57606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LAS OCHO MENOS CUARTO</a:t>
            </a:r>
            <a:endParaRPr lang="es-E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22" r="35304" b="28004"/>
          <a:stretch/>
        </p:blipFill>
        <p:spPr bwMode="auto">
          <a:xfrm>
            <a:off x="3282247" y="1920092"/>
            <a:ext cx="2297865" cy="2235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123" b="28004"/>
          <a:stretch/>
        </p:blipFill>
        <p:spPr bwMode="auto">
          <a:xfrm>
            <a:off x="427750" y="1920092"/>
            <a:ext cx="2623370" cy="2235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0 Rectángulo redondeado"/>
          <p:cNvSpPr/>
          <p:nvPr/>
        </p:nvSpPr>
        <p:spPr>
          <a:xfrm>
            <a:off x="6156176" y="4653136"/>
            <a:ext cx="2448272" cy="57606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LAS NUEVE MENOS CUARTO</a:t>
            </a:r>
            <a:endParaRPr lang="es-ES" dirty="0"/>
          </a:p>
        </p:txBody>
      </p:sp>
      <p:sp>
        <p:nvSpPr>
          <p:cNvPr id="12" name="11 CuadroTexto"/>
          <p:cNvSpPr txBox="1"/>
          <p:nvPr/>
        </p:nvSpPr>
        <p:spPr>
          <a:xfrm>
            <a:off x="1547664" y="1460463"/>
            <a:ext cx="54264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>
                <a:latin typeface="Arial" pitchFamily="34" charset="0"/>
                <a:cs typeface="Arial" pitchFamily="34" charset="0"/>
              </a:rPr>
              <a:t>Dibuja con agujas la hora que es</a:t>
            </a:r>
            <a:endParaRPr lang="es-E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9693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61864" y="260648"/>
            <a:ext cx="885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Nombre: ……………………………………………………......................…….</a:t>
            </a:r>
          </a:p>
          <a:p>
            <a:endParaRPr lang="es-ES" sz="2000" dirty="0">
              <a:latin typeface="Arial" pitchFamily="34" charset="0"/>
              <a:cs typeface="Arial" pitchFamily="34" charset="0"/>
            </a:endParaRPr>
          </a:p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Fecha: ………………………………………………….. Hoy es:………………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S" sz="1800" dirty="0" smtClean="0">
                <a:hlinkClick r:id="rId2"/>
              </a:rPr>
              <a:t>www.orientacionandujar.es</a:t>
            </a:r>
            <a:endParaRPr lang="es-ES" sz="1800" dirty="0" smtClean="0"/>
          </a:p>
        </p:txBody>
      </p:sp>
      <p:pic>
        <p:nvPicPr>
          <p:cNvPr id="7" name="Picture 2" descr="http://www.actiludis.com/wp-content/uploads/2014/09/orientacion-andujar-blo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737" y="5510524"/>
            <a:ext cx="3447834" cy="86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05" b="28004"/>
          <a:stretch/>
        </p:blipFill>
        <p:spPr bwMode="auto">
          <a:xfrm>
            <a:off x="6156176" y="1916832"/>
            <a:ext cx="2431137" cy="2235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 redondeado"/>
          <p:cNvSpPr/>
          <p:nvPr/>
        </p:nvSpPr>
        <p:spPr>
          <a:xfrm>
            <a:off x="515299" y="4653136"/>
            <a:ext cx="2448272" cy="5760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LAS TRES Y CUARTO</a:t>
            </a:r>
            <a:endParaRPr lang="es-ES" dirty="0"/>
          </a:p>
        </p:txBody>
      </p:sp>
      <p:sp>
        <p:nvSpPr>
          <p:cNvPr id="8" name="7 Rectángulo redondeado"/>
          <p:cNvSpPr/>
          <p:nvPr/>
        </p:nvSpPr>
        <p:spPr>
          <a:xfrm>
            <a:off x="3314998" y="4653136"/>
            <a:ext cx="2448272" cy="57606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LAS SEIS Y CUARTO</a:t>
            </a:r>
            <a:endParaRPr lang="es-E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22" r="35304" b="28004"/>
          <a:stretch/>
        </p:blipFill>
        <p:spPr bwMode="auto">
          <a:xfrm>
            <a:off x="3282247" y="1920092"/>
            <a:ext cx="2297865" cy="2235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123" b="28004"/>
          <a:stretch/>
        </p:blipFill>
        <p:spPr bwMode="auto">
          <a:xfrm>
            <a:off x="427750" y="1920092"/>
            <a:ext cx="2623370" cy="2235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0 Rectángulo redondeado"/>
          <p:cNvSpPr/>
          <p:nvPr/>
        </p:nvSpPr>
        <p:spPr>
          <a:xfrm>
            <a:off x="6156176" y="4653136"/>
            <a:ext cx="2448272" cy="57606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LAS DOCE Y CUARTO</a:t>
            </a:r>
            <a:endParaRPr lang="es-ES" dirty="0"/>
          </a:p>
        </p:txBody>
      </p:sp>
      <p:sp>
        <p:nvSpPr>
          <p:cNvPr id="12" name="11 CuadroTexto"/>
          <p:cNvSpPr txBox="1"/>
          <p:nvPr/>
        </p:nvSpPr>
        <p:spPr>
          <a:xfrm>
            <a:off x="1547664" y="1460463"/>
            <a:ext cx="54264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>
                <a:latin typeface="Arial" pitchFamily="34" charset="0"/>
                <a:cs typeface="Arial" pitchFamily="34" charset="0"/>
              </a:rPr>
              <a:t>Dibuja con agujas la hora que es</a:t>
            </a:r>
            <a:endParaRPr lang="es-E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4869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61864" y="260648"/>
            <a:ext cx="885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Nombre: ……………………………………………………......................…….</a:t>
            </a:r>
          </a:p>
          <a:p>
            <a:endParaRPr lang="es-ES" sz="2000" dirty="0">
              <a:latin typeface="Arial" pitchFamily="34" charset="0"/>
              <a:cs typeface="Arial" pitchFamily="34" charset="0"/>
            </a:endParaRPr>
          </a:p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Fecha: ………………………………………………….. Hoy es:………………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131840" y="1372706"/>
            <a:ext cx="25843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latin typeface="Arial" pitchFamily="34" charset="0"/>
                <a:cs typeface="Arial" pitchFamily="34" charset="0"/>
              </a:rPr>
              <a:t>¿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Qué hora es?</a:t>
            </a:r>
            <a:endParaRPr lang="es-E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S" sz="1800" dirty="0" smtClean="0">
                <a:hlinkClick r:id="rId2"/>
              </a:rPr>
              <a:t>www.orientacionandujar.es</a:t>
            </a:r>
            <a:endParaRPr lang="es-ES" sz="1800" dirty="0" smtClean="0"/>
          </a:p>
        </p:txBody>
      </p:sp>
      <p:pic>
        <p:nvPicPr>
          <p:cNvPr id="7" name="Picture 2" descr="http://www.actiludis.com/wp-content/uploads/2014/09/orientacion-andujar-blo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737" y="5510524"/>
            <a:ext cx="3447834" cy="86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5582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61864" y="260648"/>
            <a:ext cx="885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Nombre: ……………………………………………………......................…….</a:t>
            </a:r>
          </a:p>
          <a:p>
            <a:endParaRPr lang="es-ES" sz="2000" dirty="0">
              <a:latin typeface="Arial" pitchFamily="34" charset="0"/>
              <a:cs typeface="Arial" pitchFamily="34" charset="0"/>
            </a:endParaRPr>
          </a:p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Fecha: ………………………………………………….. Hoy es:………………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131840" y="1372706"/>
            <a:ext cx="25843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latin typeface="Arial" pitchFamily="34" charset="0"/>
                <a:cs typeface="Arial" pitchFamily="34" charset="0"/>
              </a:rPr>
              <a:t>¿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Qué hora es?</a:t>
            </a:r>
            <a:endParaRPr lang="es-E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S" sz="1800" dirty="0" smtClean="0">
                <a:hlinkClick r:id="rId2"/>
              </a:rPr>
              <a:t>www.orientacionandujar.es</a:t>
            </a:r>
            <a:endParaRPr lang="es-ES" sz="1800" dirty="0" smtClean="0"/>
          </a:p>
        </p:txBody>
      </p:sp>
      <p:pic>
        <p:nvPicPr>
          <p:cNvPr id="7" name="Picture 2" descr="http://www.actiludis.com/wp-content/uploads/2014/09/orientacion-andujar-blo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737" y="5510524"/>
            <a:ext cx="3447834" cy="86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9007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61864" y="260648"/>
            <a:ext cx="885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Nombre: ……………………………………………………......................…….</a:t>
            </a:r>
          </a:p>
          <a:p>
            <a:endParaRPr lang="es-ES" sz="2000" dirty="0">
              <a:latin typeface="Arial" pitchFamily="34" charset="0"/>
              <a:cs typeface="Arial" pitchFamily="34" charset="0"/>
            </a:endParaRPr>
          </a:p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Fecha: ………………………………………………….. Hoy es:………………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131840" y="1372706"/>
            <a:ext cx="25843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latin typeface="Arial" pitchFamily="34" charset="0"/>
                <a:cs typeface="Arial" pitchFamily="34" charset="0"/>
              </a:rPr>
              <a:t>¿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Qué hora es?</a:t>
            </a:r>
            <a:endParaRPr lang="es-E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S" sz="1800" dirty="0" smtClean="0">
                <a:hlinkClick r:id="rId2"/>
              </a:rPr>
              <a:t>www.orientacionandujar.es</a:t>
            </a:r>
            <a:endParaRPr lang="es-ES" sz="1800" dirty="0" smtClean="0"/>
          </a:p>
        </p:txBody>
      </p:sp>
      <p:pic>
        <p:nvPicPr>
          <p:cNvPr id="7" name="Picture 2" descr="http://www.actiludis.com/wp-content/uploads/2014/09/orientacion-andujar-blo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737" y="5510524"/>
            <a:ext cx="3447834" cy="86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5582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61864" y="260648"/>
            <a:ext cx="885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Nombre: ……………………………………………………......................…….</a:t>
            </a:r>
          </a:p>
          <a:p>
            <a:endParaRPr lang="es-ES" sz="2000" dirty="0">
              <a:latin typeface="Arial" pitchFamily="34" charset="0"/>
              <a:cs typeface="Arial" pitchFamily="34" charset="0"/>
            </a:endParaRPr>
          </a:p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Fecha: ………………………………………………….. Hoy es:………………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131840" y="1372706"/>
            <a:ext cx="25843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latin typeface="Arial" pitchFamily="34" charset="0"/>
                <a:cs typeface="Arial" pitchFamily="34" charset="0"/>
              </a:rPr>
              <a:t>¿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Qué hora es?</a:t>
            </a:r>
            <a:endParaRPr lang="es-E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S" sz="1800" dirty="0" smtClean="0">
                <a:hlinkClick r:id="rId2"/>
              </a:rPr>
              <a:t>www.orientacionandujar.es</a:t>
            </a:r>
            <a:endParaRPr lang="es-ES" sz="1800" dirty="0" smtClean="0"/>
          </a:p>
        </p:txBody>
      </p:sp>
      <p:pic>
        <p:nvPicPr>
          <p:cNvPr id="7" name="Picture 2" descr="http://www.actiludis.com/wp-content/uploads/2014/09/orientacion-andujar-blo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737" y="5510524"/>
            <a:ext cx="3447834" cy="86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9007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61864" y="260648"/>
            <a:ext cx="885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Nombre: ……………………………………………………......................…….</a:t>
            </a:r>
          </a:p>
          <a:p>
            <a:endParaRPr lang="es-ES" sz="2000" dirty="0">
              <a:latin typeface="Arial" pitchFamily="34" charset="0"/>
              <a:cs typeface="Arial" pitchFamily="34" charset="0"/>
            </a:endParaRPr>
          </a:p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Fecha: ………………………………………………….. Hoy es:………………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131840" y="1372706"/>
            <a:ext cx="25843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latin typeface="Arial" pitchFamily="34" charset="0"/>
                <a:cs typeface="Arial" pitchFamily="34" charset="0"/>
              </a:rPr>
              <a:t>¿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Qué hora es?</a:t>
            </a:r>
            <a:endParaRPr lang="es-E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S" sz="1800" dirty="0" smtClean="0">
                <a:hlinkClick r:id="rId2"/>
              </a:rPr>
              <a:t>www.orientacionandujar.es</a:t>
            </a:r>
            <a:endParaRPr lang="es-ES" sz="1800" dirty="0" smtClean="0"/>
          </a:p>
        </p:txBody>
      </p:sp>
      <p:pic>
        <p:nvPicPr>
          <p:cNvPr id="7" name="Picture 2" descr="http://www.actiludis.com/wp-content/uploads/2014/09/orientacion-andujar-blo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737" y="5510524"/>
            <a:ext cx="3447834" cy="86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5582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61864" y="260648"/>
            <a:ext cx="885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Nombre: ……………………………………………………......................…….</a:t>
            </a:r>
          </a:p>
          <a:p>
            <a:endParaRPr lang="es-ES" sz="2000" dirty="0">
              <a:latin typeface="Arial" pitchFamily="34" charset="0"/>
              <a:cs typeface="Arial" pitchFamily="34" charset="0"/>
            </a:endParaRPr>
          </a:p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Fecha: ………………………………………………….. Hoy es:………………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131840" y="1372706"/>
            <a:ext cx="25843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latin typeface="Arial" pitchFamily="34" charset="0"/>
                <a:cs typeface="Arial" pitchFamily="34" charset="0"/>
              </a:rPr>
              <a:t>¿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Qué hora es?</a:t>
            </a:r>
            <a:endParaRPr lang="es-E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S" sz="1800" dirty="0" smtClean="0">
                <a:hlinkClick r:id="rId2"/>
              </a:rPr>
              <a:t>www.orientacionandujar.es</a:t>
            </a:r>
            <a:endParaRPr lang="es-ES" sz="1800" dirty="0" smtClean="0"/>
          </a:p>
        </p:txBody>
      </p:sp>
      <p:pic>
        <p:nvPicPr>
          <p:cNvPr id="7" name="Picture 2" descr="http://www.actiludis.com/wp-content/uploads/2014/09/orientacion-andujar-blo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737" y="5510524"/>
            <a:ext cx="3447834" cy="86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9007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61864" y="260648"/>
            <a:ext cx="885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Nombre: ……………………………………………………......................…….</a:t>
            </a:r>
          </a:p>
          <a:p>
            <a:endParaRPr lang="es-ES" sz="2000" dirty="0">
              <a:latin typeface="Arial" pitchFamily="34" charset="0"/>
              <a:cs typeface="Arial" pitchFamily="34" charset="0"/>
            </a:endParaRPr>
          </a:p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Fecha: ………………………………………………….. Hoy es:………………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131840" y="1372706"/>
            <a:ext cx="25843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latin typeface="Arial" pitchFamily="34" charset="0"/>
                <a:cs typeface="Arial" pitchFamily="34" charset="0"/>
              </a:rPr>
              <a:t>¿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Qué hora es?</a:t>
            </a:r>
            <a:endParaRPr lang="es-E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S" sz="1800" dirty="0" smtClean="0">
                <a:hlinkClick r:id="rId2"/>
              </a:rPr>
              <a:t>www.orientacionandujar.es</a:t>
            </a:r>
            <a:endParaRPr lang="es-ES" sz="1800" dirty="0" smtClean="0"/>
          </a:p>
        </p:txBody>
      </p:sp>
      <p:pic>
        <p:nvPicPr>
          <p:cNvPr id="7" name="Picture 2" descr="http://www.actiludis.com/wp-content/uploads/2014/09/orientacion-andujar-blo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737" y="5510524"/>
            <a:ext cx="3447834" cy="86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558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61864" y="260648"/>
            <a:ext cx="885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Nombre: ……………………………………………………......................…….</a:t>
            </a:r>
          </a:p>
          <a:p>
            <a:endParaRPr lang="es-ES" sz="2000" dirty="0">
              <a:latin typeface="Arial" pitchFamily="34" charset="0"/>
              <a:cs typeface="Arial" pitchFamily="34" charset="0"/>
            </a:endParaRPr>
          </a:p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Fecha: ………………………………………………….. Hoy es:………………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131840" y="1372706"/>
            <a:ext cx="25843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latin typeface="Arial" pitchFamily="34" charset="0"/>
                <a:cs typeface="Arial" pitchFamily="34" charset="0"/>
              </a:rPr>
              <a:t>¿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Qué hora es?</a:t>
            </a:r>
            <a:endParaRPr lang="es-E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S" sz="1800" dirty="0" smtClean="0">
                <a:hlinkClick r:id="rId2"/>
              </a:rPr>
              <a:t>www.orientacionandujar.es</a:t>
            </a:r>
            <a:endParaRPr lang="es-ES" sz="1800" dirty="0" smtClean="0"/>
          </a:p>
        </p:txBody>
      </p:sp>
      <p:pic>
        <p:nvPicPr>
          <p:cNvPr id="7" name="Picture 2" descr="http://www.actiludis.com/wp-content/uploads/2014/09/orientacion-andujar-blo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737" y="5510524"/>
            <a:ext cx="3447834" cy="86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916832"/>
            <a:ext cx="7848600" cy="343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65457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61864" y="260648"/>
            <a:ext cx="885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Nombre: ……………………………………………………......................…….</a:t>
            </a:r>
          </a:p>
          <a:p>
            <a:endParaRPr lang="es-ES" sz="2000" dirty="0">
              <a:latin typeface="Arial" pitchFamily="34" charset="0"/>
              <a:cs typeface="Arial" pitchFamily="34" charset="0"/>
            </a:endParaRPr>
          </a:p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Fecha: ………………………………………………….. Hoy es:………………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131840" y="1372706"/>
            <a:ext cx="25843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latin typeface="Arial" pitchFamily="34" charset="0"/>
                <a:cs typeface="Arial" pitchFamily="34" charset="0"/>
              </a:rPr>
              <a:t>¿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Qué hora es?</a:t>
            </a:r>
            <a:endParaRPr lang="es-E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S" sz="1800" dirty="0" smtClean="0">
                <a:hlinkClick r:id="rId2"/>
              </a:rPr>
              <a:t>www.orientacionandujar.es</a:t>
            </a:r>
            <a:endParaRPr lang="es-ES" sz="1800" dirty="0" smtClean="0"/>
          </a:p>
        </p:txBody>
      </p:sp>
      <p:pic>
        <p:nvPicPr>
          <p:cNvPr id="7" name="Picture 2" descr="http://www.actiludis.com/wp-content/uploads/2014/09/orientacion-andujar-blo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737" y="5510524"/>
            <a:ext cx="3447834" cy="86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9007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61864" y="260648"/>
            <a:ext cx="885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Nombre: ……………………………………………………......................…….</a:t>
            </a:r>
          </a:p>
          <a:p>
            <a:endParaRPr lang="es-ES" sz="2000" dirty="0">
              <a:latin typeface="Arial" pitchFamily="34" charset="0"/>
              <a:cs typeface="Arial" pitchFamily="34" charset="0"/>
            </a:endParaRPr>
          </a:p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Fecha: ………………………………………………….. Hoy es:………………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131840" y="1372706"/>
            <a:ext cx="25843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latin typeface="Arial" pitchFamily="34" charset="0"/>
                <a:cs typeface="Arial" pitchFamily="34" charset="0"/>
              </a:rPr>
              <a:t>¿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Qué hora es?</a:t>
            </a:r>
            <a:endParaRPr lang="es-E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S" sz="1800" dirty="0" smtClean="0">
                <a:hlinkClick r:id="rId2"/>
              </a:rPr>
              <a:t>www.orientacionandujar.es</a:t>
            </a:r>
            <a:endParaRPr lang="es-ES" sz="1800" dirty="0" smtClean="0"/>
          </a:p>
        </p:txBody>
      </p:sp>
      <p:pic>
        <p:nvPicPr>
          <p:cNvPr id="7" name="Picture 2" descr="http://www.actiludis.com/wp-content/uploads/2014/09/orientacion-andujar-blo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737" y="5510524"/>
            <a:ext cx="3447834" cy="86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5582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61864" y="260648"/>
            <a:ext cx="885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Nombre: ……………………………………………………......................…….</a:t>
            </a:r>
          </a:p>
          <a:p>
            <a:endParaRPr lang="es-ES" sz="2000" dirty="0">
              <a:latin typeface="Arial" pitchFamily="34" charset="0"/>
              <a:cs typeface="Arial" pitchFamily="34" charset="0"/>
            </a:endParaRPr>
          </a:p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Fecha: ………………………………………………….. Hoy es:………………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131840" y="1372706"/>
            <a:ext cx="25843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latin typeface="Arial" pitchFamily="34" charset="0"/>
                <a:cs typeface="Arial" pitchFamily="34" charset="0"/>
              </a:rPr>
              <a:t>¿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Qué hora es?</a:t>
            </a:r>
            <a:endParaRPr lang="es-E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S" sz="1800" dirty="0" smtClean="0">
                <a:hlinkClick r:id="rId2"/>
              </a:rPr>
              <a:t>www.orientacionandujar.es</a:t>
            </a:r>
            <a:endParaRPr lang="es-ES" sz="1800" dirty="0" smtClean="0"/>
          </a:p>
        </p:txBody>
      </p:sp>
      <p:pic>
        <p:nvPicPr>
          <p:cNvPr id="7" name="Picture 2" descr="http://www.actiludis.com/wp-content/uploads/2014/09/orientacion-andujar-blo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737" y="5510524"/>
            <a:ext cx="3447834" cy="86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90076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61864" y="260648"/>
            <a:ext cx="885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Nombre: ……………………………………………………......................…….</a:t>
            </a:r>
          </a:p>
          <a:p>
            <a:endParaRPr lang="es-ES" sz="2000" dirty="0">
              <a:latin typeface="Arial" pitchFamily="34" charset="0"/>
              <a:cs typeface="Arial" pitchFamily="34" charset="0"/>
            </a:endParaRPr>
          </a:p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Fecha: ………………………………………………….. Hoy es:………………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131840" y="1372706"/>
            <a:ext cx="25843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latin typeface="Arial" pitchFamily="34" charset="0"/>
                <a:cs typeface="Arial" pitchFamily="34" charset="0"/>
              </a:rPr>
              <a:t>¿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Qué hora es?</a:t>
            </a:r>
            <a:endParaRPr lang="es-E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S" sz="1800" dirty="0" smtClean="0">
                <a:hlinkClick r:id="rId2"/>
              </a:rPr>
              <a:t>www.orientacionandujar.es</a:t>
            </a:r>
            <a:endParaRPr lang="es-ES" sz="1800" dirty="0" smtClean="0"/>
          </a:p>
        </p:txBody>
      </p:sp>
      <p:pic>
        <p:nvPicPr>
          <p:cNvPr id="7" name="Picture 2" descr="http://www.actiludis.com/wp-content/uploads/2014/09/orientacion-andujar-blo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737" y="5510524"/>
            <a:ext cx="3447834" cy="86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55821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61864" y="260648"/>
            <a:ext cx="885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Nombre: ……………………………………………………......................…….</a:t>
            </a:r>
          </a:p>
          <a:p>
            <a:endParaRPr lang="es-ES" sz="2000" dirty="0">
              <a:latin typeface="Arial" pitchFamily="34" charset="0"/>
              <a:cs typeface="Arial" pitchFamily="34" charset="0"/>
            </a:endParaRPr>
          </a:p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Fecha: ………………………………………………….. Hoy es:………………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131840" y="1372706"/>
            <a:ext cx="25843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latin typeface="Arial" pitchFamily="34" charset="0"/>
                <a:cs typeface="Arial" pitchFamily="34" charset="0"/>
              </a:rPr>
              <a:t>¿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Qué hora es?</a:t>
            </a:r>
            <a:endParaRPr lang="es-E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S" sz="1800" dirty="0" smtClean="0">
                <a:hlinkClick r:id="rId2"/>
              </a:rPr>
              <a:t>www.orientacionandujar.es</a:t>
            </a:r>
            <a:endParaRPr lang="es-ES" sz="1800" dirty="0" smtClean="0"/>
          </a:p>
        </p:txBody>
      </p:sp>
      <p:pic>
        <p:nvPicPr>
          <p:cNvPr id="7" name="Picture 2" descr="http://www.actiludis.com/wp-content/uploads/2014/09/orientacion-andujar-blo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737" y="5510524"/>
            <a:ext cx="3447834" cy="86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90076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61864" y="260648"/>
            <a:ext cx="885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Nombre: ……………………………………………………......................…….</a:t>
            </a:r>
          </a:p>
          <a:p>
            <a:endParaRPr lang="es-ES" sz="2000" dirty="0">
              <a:latin typeface="Arial" pitchFamily="34" charset="0"/>
              <a:cs typeface="Arial" pitchFamily="34" charset="0"/>
            </a:endParaRPr>
          </a:p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Fecha: ………………………………………………….. Hoy es:………………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131840" y="1372706"/>
            <a:ext cx="25843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latin typeface="Arial" pitchFamily="34" charset="0"/>
                <a:cs typeface="Arial" pitchFamily="34" charset="0"/>
              </a:rPr>
              <a:t>¿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Qué hora es?</a:t>
            </a:r>
            <a:endParaRPr lang="es-E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S" sz="1800" dirty="0" smtClean="0">
                <a:hlinkClick r:id="rId2"/>
              </a:rPr>
              <a:t>www.orientacionandujar.es</a:t>
            </a:r>
            <a:endParaRPr lang="es-ES" sz="1800" dirty="0" smtClean="0"/>
          </a:p>
        </p:txBody>
      </p:sp>
      <p:pic>
        <p:nvPicPr>
          <p:cNvPr id="7" name="Picture 2" descr="http://www.actiludis.com/wp-content/uploads/2014/09/orientacion-andujar-blo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737" y="5510524"/>
            <a:ext cx="3447834" cy="86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55821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61864" y="260648"/>
            <a:ext cx="885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Nombre: ……………………………………………………......................…….</a:t>
            </a:r>
          </a:p>
          <a:p>
            <a:endParaRPr lang="es-ES" sz="2000" dirty="0">
              <a:latin typeface="Arial" pitchFamily="34" charset="0"/>
              <a:cs typeface="Arial" pitchFamily="34" charset="0"/>
            </a:endParaRPr>
          </a:p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Fecha: ………………………………………………….. Hoy es:………………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131840" y="1372706"/>
            <a:ext cx="25843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latin typeface="Arial" pitchFamily="34" charset="0"/>
                <a:cs typeface="Arial" pitchFamily="34" charset="0"/>
              </a:rPr>
              <a:t>¿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Qué hora es?</a:t>
            </a:r>
            <a:endParaRPr lang="es-E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S" sz="1800" dirty="0" smtClean="0">
                <a:hlinkClick r:id="rId2"/>
              </a:rPr>
              <a:t>www.orientacionandujar.es</a:t>
            </a:r>
            <a:endParaRPr lang="es-ES" sz="1800" dirty="0" smtClean="0"/>
          </a:p>
        </p:txBody>
      </p:sp>
      <p:pic>
        <p:nvPicPr>
          <p:cNvPr id="7" name="Picture 2" descr="http://www.actiludis.com/wp-content/uploads/2014/09/orientacion-andujar-blo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737" y="5510524"/>
            <a:ext cx="3447834" cy="86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90076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61864" y="260648"/>
            <a:ext cx="885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Nombre: ……………………………………………………......................…….</a:t>
            </a:r>
          </a:p>
          <a:p>
            <a:endParaRPr lang="es-ES" sz="2000" dirty="0">
              <a:latin typeface="Arial" pitchFamily="34" charset="0"/>
              <a:cs typeface="Arial" pitchFamily="34" charset="0"/>
            </a:endParaRPr>
          </a:p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Fecha: ………………………………………………….. Hoy es:………………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131840" y="1372706"/>
            <a:ext cx="25843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latin typeface="Arial" pitchFamily="34" charset="0"/>
                <a:cs typeface="Arial" pitchFamily="34" charset="0"/>
              </a:rPr>
              <a:t>¿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Qué hora es?</a:t>
            </a:r>
            <a:endParaRPr lang="es-E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S" sz="1800" dirty="0" smtClean="0">
                <a:hlinkClick r:id="rId2"/>
              </a:rPr>
              <a:t>www.orientacionandujar.es</a:t>
            </a:r>
            <a:endParaRPr lang="es-ES" sz="1800" dirty="0" smtClean="0"/>
          </a:p>
        </p:txBody>
      </p:sp>
      <p:pic>
        <p:nvPicPr>
          <p:cNvPr id="7" name="Picture 2" descr="http://www.actiludis.com/wp-content/uploads/2014/09/orientacion-andujar-blo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737" y="5510524"/>
            <a:ext cx="3447834" cy="86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55821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61864" y="260648"/>
            <a:ext cx="885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Nombre: ……………………………………………………......................…….</a:t>
            </a:r>
          </a:p>
          <a:p>
            <a:endParaRPr lang="es-ES" sz="2000" dirty="0">
              <a:latin typeface="Arial" pitchFamily="34" charset="0"/>
              <a:cs typeface="Arial" pitchFamily="34" charset="0"/>
            </a:endParaRPr>
          </a:p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Fecha: ………………………………………………….. Hoy es:………………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131840" y="1372706"/>
            <a:ext cx="25843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latin typeface="Arial" pitchFamily="34" charset="0"/>
                <a:cs typeface="Arial" pitchFamily="34" charset="0"/>
              </a:rPr>
              <a:t>¿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Qué hora es?</a:t>
            </a:r>
            <a:endParaRPr lang="es-E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S" sz="1800" dirty="0" smtClean="0">
                <a:hlinkClick r:id="rId2"/>
              </a:rPr>
              <a:t>www.orientacionandujar.es</a:t>
            </a:r>
            <a:endParaRPr lang="es-ES" sz="1800" dirty="0" smtClean="0"/>
          </a:p>
        </p:txBody>
      </p:sp>
      <p:pic>
        <p:nvPicPr>
          <p:cNvPr id="7" name="Picture 2" descr="http://www.actiludis.com/wp-content/uploads/2014/09/orientacion-andujar-blo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737" y="5510524"/>
            <a:ext cx="3447834" cy="86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90076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61864" y="260648"/>
            <a:ext cx="885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Nombre: ……………………………………………………......................…….</a:t>
            </a:r>
          </a:p>
          <a:p>
            <a:endParaRPr lang="es-ES" sz="2000" dirty="0">
              <a:latin typeface="Arial" pitchFamily="34" charset="0"/>
              <a:cs typeface="Arial" pitchFamily="34" charset="0"/>
            </a:endParaRPr>
          </a:p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Fecha: ………………………………………………….. Hoy es:………………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131840" y="1372706"/>
            <a:ext cx="25843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latin typeface="Arial" pitchFamily="34" charset="0"/>
                <a:cs typeface="Arial" pitchFamily="34" charset="0"/>
              </a:rPr>
              <a:t>¿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Qué hora es?</a:t>
            </a:r>
            <a:endParaRPr lang="es-E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S" sz="1800" dirty="0" smtClean="0">
                <a:hlinkClick r:id="rId2"/>
              </a:rPr>
              <a:t>www.orientacionandujar.es</a:t>
            </a:r>
            <a:endParaRPr lang="es-ES" sz="1800" dirty="0" smtClean="0"/>
          </a:p>
        </p:txBody>
      </p:sp>
      <p:pic>
        <p:nvPicPr>
          <p:cNvPr id="7" name="Picture 2" descr="http://www.actiludis.com/wp-content/uploads/2014/09/orientacion-andujar-blo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737" y="5510524"/>
            <a:ext cx="3447834" cy="86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558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61864" y="260648"/>
            <a:ext cx="885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Nombre: ……………………………………………………......................…….</a:t>
            </a:r>
          </a:p>
          <a:p>
            <a:endParaRPr lang="es-ES" sz="2000" dirty="0">
              <a:latin typeface="Arial" pitchFamily="34" charset="0"/>
              <a:cs typeface="Arial" pitchFamily="34" charset="0"/>
            </a:endParaRPr>
          </a:p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Fecha: ………………………………………………….. Hoy es:………………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547664" y="1460463"/>
            <a:ext cx="54264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>
                <a:latin typeface="Arial" pitchFamily="34" charset="0"/>
                <a:cs typeface="Arial" pitchFamily="34" charset="0"/>
              </a:rPr>
              <a:t>Dibuja con agujas la hora que es</a:t>
            </a:r>
            <a:endParaRPr lang="es-E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S" sz="1800" dirty="0" smtClean="0">
                <a:hlinkClick r:id="rId2"/>
              </a:rPr>
              <a:t>www.orientacionandujar.es</a:t>
            </a:r>
            <a:endParaRPr lang="es-ES" sz="1800" dirty="0" smtClean="0"/>
          </a:p>
        </p:txBody>
      </p:sp>
      <p:pic>
        <p:nvPicPr>
          <p:cNvPr id="7" name="Picture 2" descr="http://www.actiludis.com/wp-content/uploads/2014/09/orientacion-andujar-blo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737" y="5510524"/>
            <a:ext cx="3447834" cy="86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60848"/>
            <a:ext cx="7905750" cy="337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355821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61864" y="260648"/>
            <a:ext cx="885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Nombre: ……………………………………………………......................…….</a:t>
            </a:r>
          </a:p>
          <a:p>
            <a:endParaRPr lang="es-ES" sz="2000" dirty="0">
              <a:latin typeface="Arial" pitchFamily="34" charset="0"/>
              <a:cs typeface="Arial" pitchFamily="34" charset="0"/>
            </a:endParaRPr>
          </a:p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Fecha: ………………………………………………….. Hoy es:………………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131840" y="1372706"/>
            <a:ext cx="25843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latin typeface="Arial" pitchFamily="34" charset="0"/>
                <a:cs typeface="Arial" pitchFamily="34" charset="0"/>
              </a:rPr>
              <a:t>¿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Qué hora es?</a:t>
            </a:r>
            <a:endParaRPr lang="es-E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S" sz="1800" dirty="0" smtClean="0">
                <a:hlinkClick r:id="rId2"/>
              </a:rPr>
              <a:t>www.orientacionandujar.es</a:t>
            </a:r>
            <a:endParaRPr lang="es-ES" sz="1800" dirty="0" smtClean="0"/>
          </a:p>
        </p:txBody>
      </p:sp>
      <p:pic>
        <p:nvPicPr>
          <p:cNvPr id="7" name="Picture 2" descr="http://www.actiludis.com/wp-content/uploads/2014/09/orientacion-andujar-blo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737" y="5510524"/>
            <a:ext cx="3447834" cy="86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90076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61864" y="260648"/>
            <a:ext cx="885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Nombre: ……………………………………………………......................…….</a:t>
            </a:r>
          </a:p>
          <a:p>
            <a:endParaRPr lang="es-ES" sz="2000" dirty="0">
              <a:latin typeface="Arial" pitchFamily="34" charset="0"/>
              <a:cs typeface="Arial" pitchFamily="34" charset="0"/>
            </a:endParaRPr>
          </a:p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Fecha: ………………………………………………….. Hoy es:………………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131840" y="1372706"/>
            <a:ext cx="25843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latin typeface="Arial" pitchFamily="34" charset="0"/>
                <a:cs typeface="Arial" pitchFamily="34" charset="0"/>
              </a:rPr>
              <a:t>¿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Qué hora es?</a:t>
            </a:r>
            <a:endParaRPr lang="es-E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S" sz="1800" dirty="0" smtClean="0">
                <a:hlinkClick r:id="rId2"/>
              </a:rPr>
              <a:t>www.orientacionandujar.es</a:t>
            </a:r>
            <a:endParaRPr lang="es-ES" sz="1800" dirty="0" smtClean="0"/>
          </a:p>
        </p:txBody>
      </p:sp>
      <p:pic>
        <p:nvPicPr>
          <p:cNvPr id="7" name="Picture 2" descr="http://www.actiludis.com/wp-content/uploads/2014/09/orientacion-andujar-blo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737" y="5510524"/>
            <a:ext cx="3447834" cy="86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55821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61864" y="260648"/>
            <a:ext cx="885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Nombre: ……………………………………………………......................…….</a:t>
            </a:r>
          </a:p>
          <a:p>
            <a:endParaRPr lang="es-ES" sz="2000" dirty="0">
              <a:latin typeface="Arial" pitchFamily="34" charset="0"/>
              <a:cs typeface="Arial" pitchFamily="34" charset="0"/>
            </a:endParaRPr>
          </a:p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Fecha: ………………………………………………….. Hoy es:………………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131840" y="1372706"/>
            <a:ext cx="25843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latin typeface="Arial" pitchFamily="34" charset="0"/>
                <a:cs typeface="Arial" pitchFamily="34" charset="0"/>
              </a:rPr>
              <a:t>¿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Qué hora es?</a:t>
            </a:r>
            <a:endParaRPr lang="es-E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S" sz="1800" dirty="0" smtClean="0">
                <a:hlinkClick r:id="rId2"/>
              </a:rPr>
              <a:t>www.orientacionandujar.es</a:t>
            </a:r>
            <a:endParaRPr lang="es-ES" sz="1800" dirty="0" smtClean="0"/>
          </a:p>
        </p:txBody>
      </p:sp>
      <p:pic>
        <p:nvPicPr>
          <p:cNvPr id="7" name="Picture 2" descr="http://www.actiludis.com/wp-content/uploads/2014/09/orientacion-andujar-blo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737" y="5510524"/>
            <a:ext cx="3447834" cy="86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90076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61864" y="260648"/>
            <a:ext cx="885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Nombre: ……………………………………………………......................…….</a:t>
            </a:r>
          </a:p>
          <a:p>
            <a:endParaRPr lang="es-ES" sz="2000" dirty="0">
              <a:latin typeface="Arial" pitchFamily="34" charset="0"/>
              <a:cs typeface="Arial" pitchFamily="34" charset="0"/>
            </a:endParaRPr>
          </a:p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Fecha: ………………………………………………….. Hoy es:………………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131840" y="1372706"/>
            <a:ext cx="25843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latin typeface="Arial" pitchFamily="34" charset="0"/>
                <a:cs typeface="Arial" pitchFamily="34" charset="0"/>
              </a:rPr>
              <a:t>¿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Qué hora es?</a:t>
            </a:r>
            <a:endParaRPr lang="es-E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S" sz="1800" dirty="0" smtClean="0">
                <a:hlinkClick r:id="rId2"/>
              </a:rPr>
              <a:t>www.orientacionandujar.es</a:t>
            </a:r>
            <a:endParaRPr lang="es-ES" sz="1800" dirty="0" smtClean="0"/>
          </a:p>
        </p:txBody>
      </p:sp>
      <p:pic>
        <p:nvPicPr>
          <p:cNvPr id="7" name="Picture 2" descr="http://www.actiludis.com/wp-content/uploads/2014/09/orientacion-andujar-blo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737" y="5510524"/>
            <a:ext cx="3447834" cy="86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55821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61864" y="260648"/>
            <a:ext cx="885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Nombre: ……………………………………………………......................…….</a:t>
            </a:r>
          </a:p>
          <a:p>
            <a:endParaRPr lang="es-ES" sz="2000" dirty="0">
              <a:latin typeface="Arial" pitchFamily="34" charset="0"/>
              <a:cs typeface="Arial" pitchFamily="34" charset="0"/>
            </a:endParaRPr>
          </a:p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Fecha: ………………………………………………….. Hoy es:………………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131840" y="1372706"/>
            <a:ext cx="25843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latin typeface="Arial" pitchFamily="34" charset="0"/>
                <a:cs typeface="Arial" pitchFamily="34" charset="0"/>
              </a:rPr>
              <a:t>¿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Qué hora es?</a:t>
            </a:r>
            <a:endParaRPr lang="es-E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S" sz="1800" dirty="0" smtClean="0">
                <a:hlinkClick r:id="rId2"/>
              </a:rPr>
              <a:t>www.orientacionandujar.es</a:t>
            </a:r>
            <a:endParaRPr lang="es-ES" sz="1800" dirty="0" smtClean="0"/>
          </a:p>
        </p:txBody>
      </p:sp>
      <p:pic>
        <p:nvPicPr>
          <p:cNvPr id="7" name="Picture 2" descr="http://www.actiludis.com/wp-content/uploads/2014/09/orientacion-andujar-blo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737" y="5510524"/>
            <a:ext cx="3447834" cy="86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90076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61864" y="260648"/>
            <a:ext cx="885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Nombre: ……………………………………………………......................…….</a:t>
            </a:r>
          </a:p>
          <a:p>
            <a:endParaRPr lang="es-ES" sz="2000" dirty="0">
              <a:latin typeface="Arial" pitchFamily="34" charset="0"/>
              <a:cs typeface="Arial" pitchFamily="34" charset="0"/>
            </a:endParaRPr>
          </a:p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Fecha: ………………………………………………….. Hoy es:………………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131840" y="1372706"/>
            <a:ext cx="25843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latin typeface="Arial" pitchFamily="34" charset="0"/>
                <a:cs typeface="Arial" pitchFamily="34" charset="0"/>
              </a:rPr>
              <a:t>¿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Qué hora es?</a:t>
            </a:r>
            <a:endParaRPr lang="es-E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S" sz="1800" dirty="0" smtClean="0">
                <a:hlinkClick r:id="rId2"/>
              </a:rPr>
              <a:t>www.orientacionandujar.es</a:t>
            </a:r>
            <a:endParaRPr lang="es-ES" sz="1800" dirty="0" smtClean="0"/>
          </a:p>
        </p:txBody>
      </p:sp>
      <p:pic>
        <p:nvPicPr>
          <p:cNvPr id="7" name="Picture 2" descr="http://www.actiludis.com/wp-content/uploads/2014/09/orientacion-andujar-blo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737" y="5510524"/>
            <a:ext cx="3447834" cy="86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55821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61864" y="260648"/>
            <a:ext cx="885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Nombre: ……………………………………………………......................…….</a:t>
            </a:r>
          </a:p>
          <a:p>
            <a:endParaRPr lang="es-ES" sz="2000" dirty="0">
              <a:latin typeface="Arial" pitchFamily="34" charset="0"/>
              <a:cs typeface="Arial" pitchFamily="34" charset="0"/>
            </a:endParaRPr>
          </a:p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Fecha: ………………………………………………….. Hoy es:………………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131840" y="1372706"/>
            <a:ext cx="25843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latin typeface="Arial" pitchFamily="34" charset="0"/>
                <a:cs typeface="Arial" pitchFamily="34" charset="0"/>
              </a:rPr>
              <a:t>¿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Qué hora es?</a:t>
            </a:r>
            <a:endParaRPr lang="es-E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S" sz="1800" dirty="0" smtClean="0">
                <a:hlinkClick r:id="rId2"/>
              </a:rPr>
              <a:t>www.orientacionandujar.es</a:t>
            </a:r>
            <a:endParaRPr lang="es-ES" sz="1800" dirty="0" smtClean="0"/>
          </a:p>
        </p:txBody>
      </p:sp>
      <p:pic>
        <p:nvPicPr>
          <p:cNvPr id="7" name="Picture 2" descr="http://www.actiludis.com/wp-content/uploads/2014/09/orientacion-andujar-blo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737" y="5510524"/>
            <a:ext cx="3447834" cy="86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90076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61864" y="260648"/>
            <a:ext cx="885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Nombre: ……………………………………………………......................…….</a:t>
            </a:r>
          </a:p>
          <a:p>
            <a:endParaRPr lang="es-ES" sz="2000" dirty="0">
              <a:latin typeface="Arial" pitchFamily="34" charset="0"/>
              <a:cs typeface="Arial" pitchFamily="34" charset="0"/>
            </a:endParaRPr>
          </a:p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Fecha: ………………………………………………….. Hoy es:………………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131840" y="1372706"/>
            <a:ext cx="25843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latin typeface="Arial" pitchFamily="34" charset="0"/>
                <a:cs typeface="Arial" pitchFamily="34" charset="0"/>
              </a:rPr>
              <a:t>¿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Qué hora es?</a:t>
            </a:r>
            <a:endParaRPr lang="es-E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S" sz="1800" dirty="0" smtClean="0">
                <a:hlinkClick r:id="rId2"/>
              </a:rPr>
              <a:t>www.orientacionandujar.es</a:t>
            </a:r>
            <a:endParaRPr lang="es-ES" sz="1800" dirty="0" smtClean="0"/>
          </a:p>
        </p:txBody>
      </p:sp>
      <p:pic>
        <p:nvPicPr>
          <p:cNvPr id="7" name="Picture 2" descr="http://www.actiludis.com/wp-content/uploads/2014/09/orientacion-andujar-blo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737" y="5510524"/>
            <a:ext cx="3447834" cy="86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55821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61864" y="260648"/>
            <a:ext cx="885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Nombre: ……………………………………………………......................…….</a:t>
            </a:r>
          </a:p>
          <a:p>
            <a:endParaRPr lang="es-ES" sz="2000" dirty="0">
              <a:latin typeface="Arial" pitchFamily="34" charset="0"/>
              <a:cs typeface="Arial" pitchFamily="34" charset="0"/>
            </a:endParaRPr>
          </a:p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Fecha: ………………………………………………….. Hoy es:………………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131840" y="1372706"/>
            <a:ext cx="25843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latin typeface="Arial" pitchFamily="34" charset="0"/>
                <a:cs typeface="Arial" pitchFamily="34" charset="0"/>
              </a:rPr>
              <a:t>¿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Qué hora es?</a:t>
            </a:r>
            <a:endParaRPr lang="es-E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S" sz="1800" dirty="0" smtClean="0">
                <a:hlinkClick r:id="rId2"/>
              </a:rPr>
              <a:t>www.orientacionandujar.es</a:t>
            </a:r>
            <a:endParaRPr lang="es-ES" sz="1800" dirty="0" smtClean="0"/>
          </a:p>
        </p:txBody>
      </p:sp>
      <p:pic>
        <p:nvPicPr>
          <p:cNvPr id="7" name="Picture 2" descr="http://www.actiludis.com/wp-content/uploads/2014/09/orientacion-andujar-blo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737" y="5510524"/>
            <a:ext cx="3447834" cy="86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90076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61864" y="260648"/>
            <a:ext cx="885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Nombre: ……………………………………………………......................…….</a:t>
            </a:r>
          </a:p>
          <a:p>
            <a:endParaRPr lang="es-ES" sz="2000" dirty="0">
              <a:latin typeface="Arial" pitchFamily="34" charset="0"/>
              <a:cs typeface="Arial" pitchFamily="34" charset="0"/>
            </a:endParaRPr>
          </a:p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Fecha: ………………………………………………….. Hoy es:………………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131840" y="1372706"/>
            <a:ext cx="25843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latin typeface="Arial" pitchFamily="34" charset="0"/>
                <a:cs typeface="Arial" pitchFamily="34" charset="0"/>
              </a:rPr>
              <a:t>¿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Qué hora es?</a:t>
            </a:r>
            <a:endParaRPr lang="es-E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S" sz="1800" dirty="0" smtClean="0">
                <a:hlinkClick r:id="rId2"/>
              </a:rPr>
              <a:t>www.orientacionandujar.es</a:t>
            </a:r>
            <a:endParaRPr lang="es-ES" sz="1800" dirty="0" smtClean="0"/>
          </a:p>
        </p:txBody>
      </p:sp>
      <p:pic>
        <p:nvPicPr>
          <p:cNvPr id="7" name="Picture 2" descr="http://www.actiludis.com/wp-content/uploads/2014/09/orientacion-andujar-blo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737" y="5510524"/>
            <a:ext cx="3447834" cy="86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558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61864" y="260648"/>
            <a:ext cx="885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Nombre: ……………………………………………………......................…….</a:t>
            </a:r>
          </a:p>
          <a:p>
            <a:endParaRPr lang="es-ES" sz="2000" dirty="0">
              <a:latin typeface="Arial" pitchFamily="34" charset="0"/>
              <a:cs typeface="Arial" pitchFamily="34" charset="0"/>
            </a:endParaRPr>
          </a:p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Fecha: ………………………………………………….. Hoy es:………………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S" sz="1800" dirty="0" smtClean="0">
                <a:hlinkClick r:id="rId2"/>
              </a:rPr>
              <a:t>www.orientacionandujar.es</a:t>
            </a:r>
            <a:endParaRPr lang="es-ES" sz="1800" dirty="0" smtClean="0"/>
          </a:p>
        </p:txBody>
      </p:sp>
      <p:pic>
        <p:nvPicPr>
          <p:cNvPr id="7" name="Picture 2" descr="http://www.actiludis.com/wp-content/uploads/2014/09/orientacion-andujar-blo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737" y="5510524"/>
            <a:ext cx="3447834" cy="86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17" y="2204864"/>
            <a:ext cx="7820025" cy="314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1547664" y="1460463"/>
            <a:ext cx="54264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>
                <a:latin typeface="Arial" pitchFamily="34" charset="0"/>
                <a:cs typeface="Arial" pitchFamily="34" charset="0"/>
              </a:rPr>
              <a:t>Dibuja con agujas la hora que es</a:t>
            </a:r>
            <a:endParaRPr lang="es-E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90076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61864" y="260648"/>
            <a:ext cx="885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Nombre: ……………………………………………………......................…….</a:t>
            </a:r>
          </a:p>
          <a:p>
            <a:endParaRPr lang="es-ES" sz="2000" dirty="0">
              <a:latin typeface="Arial" pitchFamily="34" charset="0"/>
              <a:cs typeface="Arial" pitchFamily="34" charset="0"/>
            </a:endParaRPr>
          </a:p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Fecha: ………………………………………………….. Hoy es:………………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131840" y="1372706"/>
            <a:ext cx="25843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latin typeface="Arial" pitchFamily="34" charset="0"/>
                <a:cs typeface="Arial" pitchFamily="34" charset="0"/>
              </a:rPr>
              <a:t>¿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Qué hora es?</a:t>
            </a:r>
            <a:endParaRPr lang="es-E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S" sz="1800" dirty="0" smtClean="0">
                <a:hlinkClick r:id="rId2"/>
              </a:rPr>
              <a:t>www.orientacionandujar.es</a:t>
            </a:r>
            <a:endParaRPr lang="es-ES" sz="1800" dirty="0" smtClean="0"/>
          </a:p>
        </p:txBody>
      </p:sp>
      <p:pic>
        <p:nvPicPr>
          <p:cNvPr id="7" name="Picture 2" descr="http://www.actiludis.com/wp-content/uploads/2014/09/orientacion-andujar-blo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737" y="5510524"/>
            <a:ext cx="3447834" cy="86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90076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61864" y="260648"/>
            <a:ext cx="885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Nombre: ……………………………………………………......................…….</a:t>
            </a:r>
          </a:p>
          <a:p>
            <a:endParaRPr lang="es-ES" sz="2000" dirty="0">
              <a:latin typeface="Arial" pitchFamily="34" charset="0"/>
              <a:cs typeface="Arial" pitchFamily="34" charset="0"/>
            </a:endParaRPr>
          </a:p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Fecha: ………………………………………………….. Hoy es:………………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131840" y="1372706"/>
            <a:ext cx="25843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latin typeface="Arial" pitchFamily="34" charset="0"/>
                <a:cs typeface="Arial" pitchFamily="34" charset="0"/>
              </a:rPr>
              <a:t>¿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Qué hora es?</a:t>
            </a:r>
            <a:endParaRPr lang="es-E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S" sz="1800" dirty="0" smtClean="0">
                <a:hlinkClick r:id="rId2"/>
              </a:rPr>
              <a:t>www.orientacionandujar.es</a:t>
            </a:r>
            <a:endParaRPr lang="es-ES" sz="1800" dirty="0" smtClean="0"/>
          </a:p>
        </p:txBody>
      </p:sp>
      <p:pic>
        <p:nvPicPr>
          <p:cNvPr id="7" name="Picture 2" descr="http://www.actiludis.com/wp-content/uploads/2014/09/orientacion-andujar-blo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737" y="5510524"/>
            <a:ext cx="3447834" cy="86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55821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61864" y="260648"/>
            <a:ext cx="885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Nombre: ……………………………………………………......................…….</a:t>
            </a:r>
          </a:p>
          <a:p>
            <a:endParaRPr lang="es-ES" sz="2000" dirty="0">
              <a:latin typeface="Arial" pitchFamily="34" charset="0"/>
              <a:cs typeface="Arial" pitchFamily="34" charset="0"/>
            </a:endParaRPr>
          </a:p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Fecha: ………………………………………………….. Hoy es:………………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131840" y="1372706"/>
            <a:ext cx="25843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latin typeface="Arial" pitchFamily="34" charset="0"/>
                <a:cs typeface="Arial" pitchFamily="34" charset="0"/>
              </a:rPr>
              <a:t>¿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Qué hora es?</a:t>
            </a:r>
            <a:endParaRPr lang="es-E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S" sz="1800" dirty="0" smtClean="0">
                <a:hlinkClick r:id="rId2"/>
              </a:rPr>
              <a:t>www.orientacionandujar.es</a:t>
            </a:r>
            <a:endParaRPr lang="es-ES" sz="1800" dirty="0" smtClean="0"/>
          </a:p>
        </p:txBody>
      </p:sp>
      <p:pic>
        <p:nvPicPr>
          <p:cNvPr id="7" name="Picture 2" descr="http://www.actiludis.com/wp-content/uploads/2014/09/orientacion-andujar-blo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737" y="5510524"/>
            <a:ext cx="3447834" cy="86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90076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61864" y="260648"/>
            <a:ext cx="885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Nombre: ……………………………………………………......................…….</a:t>
            </a:r>
          </a:p>
          <a:p>
            <a:endParaRPr lang="es-ES" sz="2000" dirty="0">
              <a:latin typeface="Arial" pitchFamily="34" charset="0"/>
              <a:cs typeface="Arial" pitchFamily="34" charset="0"/>
            </a:endParaRPr>
          </a:p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Fecha: ………………………………………………….. Hoy es:………………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131840" y="1372706"/>
            <a:ext cx="25843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latin typeface="Arial" pitchFamily="34" charset="0"/>
                <a:cs typeface="Arial" pitchFamily="34" charset="0"/>
              </a:rPr>
              <a:t>¿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Qué hora es?</a:t>
            </a:r>
            <a:endParaRPr lang="es-E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S" sz="1800" dirty="0" smtClean="0">
                <a:hlinkClick r:id="rId2"/>
              </a:rPr>
              <a:t>www.orientacionandujar.es</a:t>
            </a:r>
            <a:endParaRPr lang="es-ES" sz="1800" dirty="0" smtClean="0"/>
          </a:p>
        </p:txBody>
      </p:sp>
      <p:pic>
        <p:nvPicPr>
          <p:cNvPr id="7" name="Picture 2" descr="http://www.actiludis.com/wp-content/uploads/2014/09/orientacion-andujar-blo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737" y="5510524"/>
            <a:ext cx="3447834" cy="86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55821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61864" y="260648"/>
            <a:ext cx="885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Nombre: ……………………………………………………......................…….</a:t>
            </a:r>
          </a:p>
          <a:p>
            <a:endParaRPr lang="es-ES" sz="2000" dirty="0">
              <a:latin typeface="Arial" pitchFamily="34" charset="0"/>
              <a:cs typeface="Arial" pitchFamily="34" charset="0"/>
            </a:endParaRPr>
          </a:p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Fecha: ………………………………………………….. Hoy es:………………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131840" y="1372706"/>
            <a:ext cx="25843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latin typeface="Arial" pitchFamily="34" charset="0"/>
                <a:cs typeface="Arial" pitchFamily="34" charset="0"/>
              </a:rPr>
              <a:t>¿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Qué hora es?</a:t>
            </a:r>
            <a:endParaRPr lang="es-E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S" sz="1800" dirty="0" smtClean="0">
                <a:hlinkClick r:id="rId2"/>
              </a:rPr>
              <a:t>www.orientacionandujar.es</a:t>
            </a:r>
            <a:endParaRPr lang="es-ES" sz="1800" dirty="0" smtClean="0"/>
          </a:p>
        </p:txBody>
      </p:sp>
      <p:pic>
        <p:nvPicPr>
          <p:cNvPr id="7" name="Picture 2" descr="http://www.actiludis.com/wp-content/uploads/2014/09/orientacion-andujar-blo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737" y="5510524"/>
            <a:ext cx="3447834" cy="86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90076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61864" y="260648"/>
            <a:ext cx="885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Nombre: ……………………………………………………......................…….</a:t>
            </a:r>
          </a:p>
          <a:p>
            <a:endParaRPr lang="es-ES" sz="2000" dirty="0">
              <a:latin typeface="Arial" pitchFamily="34" charset="0"/>
              <a:cs typeface="Arial" pitchFamily="34" charset="0"/>
            </a:endParaRPr>
          </a:p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Fecha: ………………………………………………….. Hoy es:………………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131840" y="1372706"/>
            <a:ext cx="25843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latin typeface="Arial" pitchFamily="34" charset="0"/>
                <a:cs typeface="Arial" pitchFamily="34" charset="0"/>
              </a:rPr>
              <a:t>¿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Qué hora es?</a:t>
            </a:r>
            <a:endParaRPr lang="es-E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S" sz="1800" dirty="0" smtClean="0">
                <a:hlinkClick r:id="rId2"/>
              </a:rPr>
              <a:t>www.orientacionandujar.es</a:t>
            </a:r>
            <a:endParaRPr lang="es-ES" sz="1800" dirty="0" smtClean="0"/>
          </a:p>
        </p:txBody>
      </p:sp>
      <p:pic>
        <p:nvPicPr>
          <p:cNvPr id="7" name="Picture 2" descr="http://www.actiludis.com/wp-content/uploads/2014/09/orientacion-andujar-blo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737" y="5510524"/>
            <a:ext cx="3447834" cy="86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55821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61864" y="260648"/>
            <a:ext cx="885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Nombre: ……………………………………………………......................…….</a:t>
            </a:r>
          </a:p>
          <a:p>
            <a:endParaRPr lang="es-ES" sz="2000" dirty="0">
              <a:latin typeface="Arial" pitchFamily="34" charset="0"/>
              <a:cs typeface="Arial" pitchFamily="34" charset="0"/>
            </a:endParaRPr>
          </a:p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Fecha: ………………………………………………….. Hoy es:………………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131840" y="1372706"/>
            <a:ext cx="25843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latin typeface="Arial" pitchFamily="34" charset="0"/>
                <a:cs typeface="Arial" pitchFamily="34" charset="0"/>
              </a:rPr>
              <a:t>¿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Qué hora es?</a:t>
            </a:r>
            <a:endParaRPr lang="es-E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S" sz="1800" dirty="0" smtClean="0">
                <a:hlinkClick r:id="rId2"/>
              </a:rPr>
              <a:t>www.orientacionandujar.es</a:t>
            </a:r>
            <a:endParaRPr lang="es-ES" sz="1800" dirty="0" smtClean="0"/>
          </a:p>
        </p:txBody>
      </p:sp>
      <p:pic>
        <p:nvPicPr>
          <p:cNvPr id="7" name="Picture 2" descr="http://www.actiludis.com/wp-content/uploads/2014/09/orientacion-andujar-blo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737" y="5510524"/>
            <a:ext cx="3447834" cy="86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90076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61864" y="260648"/>
            <a:ext cx="885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Nombre: ……………………………………………………......................…….</a:t>
            </a:r>
          </a:p>
          <a:p>
            <a:endParaRPr lang="es-ES" sz="2000" dirty="0">
              <a:latin typeface="Arial" pitchFamily="34" charset="0"/>
              <a:cs typeface="Arial" pitchFamily="34" charset="0"/>
            </a:endParaRPr>
          </a:p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Fecha: ………………………………………………….. Hoy es:………………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131840" y="1372706"/>
            <a:ext cx="25843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latin typeface="Arial" pitchFamily="34" charset="0"/>
                <a:cs typeface="Arial" pitchFamily="34" charset="0"/>
              </a:rPr>
              <a:t>¿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Qué hora es?</a:t>
            </a:r>
            <a:endParaRPr lang="es-E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S" sz="1800" dirty="0" smtClean="0">
                <a:hlinkClick r:id="rId2"/>
              </a:rPr>
              <a:t>www.orientacionandujar.es</a:t>
            </a:r>
            <a:endParaRPr lang="es-ES" sz="1800" dirty="0" smtClean="0"/>
          </a:p>
        </p:txBody>
      </p:sp>
      <p:pic>
        <p:nvPicPr>
          <p:cNvPr id="7" name="Picture 2" descr="http://www.actiludis.com/wp-content/uploads/2014/09/orientacion-andujar-blo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737" y="5510524"/>
            <a:ext cx="3447834" cy="86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55821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61864" y="260648"/>
            <a:ext cx="885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Nombre: ……………………………………………………......................…….</a:t>
            </a:r>
          </a:p>
          <a:p>
            <a:endParaRPr lang="es-ES" sz="2000" dirty="0">
              <a:latin typeface="Arial" pitchFamily="34" charset="0"/>
              <a:cs typeface="Arial" pitchFamily="34" charset="0"/>
            </a:endParaRPr>
          </a:p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Fecha: ………………………………………………….. Hoy es:………………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131840" y="1372706"/>
            <a:ext cx="25843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latin typeface="Arial" pitchFamily="34" charset="0"/>
                <a:cs typeface="Arial" pitchFamily="34" charset="0"/>
              </a:rPr>
              <a:t>¿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Qué hora es?</a:t>
            </a:r>
            <a:endParaRPr lang="es-E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S" sz="1800" dirty="0" smtClean="0">
                <a:hlinkClick r:id="rId2"/>
              </a:rPr>
              <a:t>www.orientacionandujar.es</a:t>
            </a:r>
            <a:endParaRPr lang="es-ES" sz="1800" dirty="0" smtClean="0"/>
          </a:p>
        </p:txBody>
      </p:sp>
      <p:pic>
        <p:nvPicPr>
          <p:cNvPr id="7" name="Picture 2" descr="http://www.actiludis.com/wp-content/uploads/2014/09/orientacion-andujar-blo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737" y="5510524"/>
            <a:ext cx="3447834" cy="86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90076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61864" y="260648"/>
            <a:ext cx="885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Nombre: ……………………………………………………......................…….</a:t>
            </a:r>
          </a:p>
          <a:p>
            <a:endParaRPr lang="es-ES" sz="2000" dirty="0">
              <a:latin typeface="Arial" pitchFamily="34" charset="0"/>
              <a:cs typeface="Arial" pitchFamily="34" charset="0"/>
            </a:endParaRPr>
          </a:p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Fecha: ………………………………………………….. Hoy es:………………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131840" y="1372706"/>
            <a:ext cx="25843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latin typeface="Arial" pitchFamily="34" charset="0"/>
                <a:cs typeface="Arial" pitchFamily="34" charset="0"/>
              </a:rPr>
              <a:t>¿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Qué hora es?</a:t>
            </a:r>
            <a:endParaRPr lang="es-E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S" sz="1800" dirty="0" smtClean="0">
                <a:hlinkClick r:id="rId2"/>
              </a:rPr>
              <a:t>www.orientacionandujar.es</a:t>
            </a:r>
            <a:endParaRPr lang="es-ES" sz="1800" dirty="0" smtClean="0"/>
          </a:p>
        </p:txBody>
      </p:sp>
      <p:pic>
        <p:nvPicPr>
          <p:cNvPr id="7" name="Picture 2" descr="http://www.actiludis.com/wp-content/uploads/2014/09/orientacion-andujar-blo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737" y="5510524"/>
            <a:ext cx="3447834" cy="86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558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61864" y="260648"/>
            <a:ext cx="885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Nombre: ……………………………………………………......................…….</a:t>
            </a:r>
          </a:p>
          <a:p>
            <a:endParaRPr lang="es-ES" sz="2000" dirty="0">
              <a:latin typeface="Arial" pitchFamily="34" charset="0"/>
              <a:cs typeface="Arial" pitchFamily="34" charset="0"/>
            </a:endParaRPr>
          </a:p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Fecha: ………………………………………………….. Hoy es:………………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S" sz="1800" dirty="0" smtClean="0">
                <a:hlinkClick r:id="rId2"/>
              </a:rPr>
              <a:t>www.orientacionandujar.es</a:t>
            </a:r>
            <a:endParaRPr lang="es-ES" sz="1800" dirty="0" smtClean="0"/>
          </a:p>
        </p:txBody>
      </p:sp>
      <p:pic>
        <p:nvPicPr>
          <p:cNvPr id="7" name="Picture 2" descr="http://www.actiludis.com/wp-content/uploads/2014/09/orientacion-andujar-blo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737" y="5510524"/>
            <a:ext cx="3447834" cy="86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56" y="2060848"/>
            <a:ext cx="7743825" cy="310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1547664" y="1460463"/>
            <a:ext cx="54264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>
                <a:latin typeface="Arial" pitchFamily="34" charset="0"/>
                <a:cs typeface="Arial" pitchFamily="34" charset="0"/>
              </a:rPr>
              <a:t>Dibuja con agujas la hora que es</a:t>
            </a:r>
            <a:endParaRPr lang="es-E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55821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61864" y="260648"/>
            <a:ext cx="885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Nombre: ……………………………………………………......................…….</a:t>
            </a:r>
          </a:p>
          <a:p>
            <a:endParaRPr lang="es-ES" sz="2000" dirty="0">
              <a:latin typeface="Arial" pitchFamily="34" charset="0"/>
              <a:cs typeface="Arial" pitchFamily="34" charset="0"/>
            </a:endParaRPr>
          </a:p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Fecha: ………………………………………………….. Hoy es:………………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131840" y="1372706"/>
            <a:ext cx="25843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latin typeface="Arial" pitchFamily="34" charset="0"/>
                <a:cs typeface="Arial" pitchFamily="34" charset="0"/>
              </a:rPr>
              <a:t>¿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Qué hora es?</a:t>
            </a:r>
            <a:endParaRPr lang="es-E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S" sz="1800" dirty="0" smtClean="0">
                <a:hlinkClick r:id="rId2"/>
              </a:rPr>
              <a:t>www.orientacionandujar.es</a:t>
            </a:r>
            <a:endParaRPr lang="es-ES" sz="1800" dirty="0" smtClean="0"/>
          </a:p>
        </p:txBody>
      </p:sp>
      <p:pic>
        <p:nvPicPr>
          <p:cNvPr id="7" name="Picture 2" descr="http://www.actiludis.com/wp-content/uploads/2014/09/orientacion-andujar-blo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737" y="5510524"/>
            <a:ext cx="3447834" cy="86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90076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61864" y="260648"/>
            <a:ext cx="885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Nombre: ……………………………………………………......................…….</a:t>
            </a:r>
          </a:p>
          <a:p>
            <a:endParaRPr lang="es-ES" sz="2000" dirty="0">
              <a:latin typeface="Arial" pitchFamily="34" charset="0"/>
              <a:cs typeface="Arial" pitchFamily="34" charset="0"/>
            </a:endParaRPr>
          </a:p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Fecha: ………………………………………………….. Hoy es:………………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131840" y="1372706"/>
            <a:ext cx="25843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latin typeface="Arial" pitchFamily="34" charset="0"/>
                <a:cs typeface="Arial" pitchFamily="34" charset="0"/>
              </a:rPr>
              <a:t>¿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Qué hora es?</a:t>
            </a:r>
            <a:endParaRPr lang="es-E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S" sz="1800" dirty="0" smtClean="0">
                <a:hlinkClick r:id="rId2"/>
              </a:rPr>
              <a:t>www.orientacionandujar.es</a:t>
            </a:r>
            <a:endParaRPr lang="es-ES" sz="1800" dirty="0" smtClean="0"/>
          </a:p>
        </p:txBody>
      </p:sp>
      <p:pic>
        <p:nvPicPr>
          <p:cNvPr id="7" name="Picture 2" descr="http://www.actiludis.com/wp-content/uploads/2014/09/orientacion-andujar-blo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737" y="5510524"/>
            <a:ext cx="3447834" cy="86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55821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61864" y="260648"/>
            <a:ext cx="885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Nombre: ……………………………………………………......................…….</a:t>
            </a:r>
          </a:p>
          <a:p>
            <a:endParaRPr lang="es-ES" sz="2000" dirty="0">
              <a:latin typeface="Arial" pitchFamily="34" charset="0"/>
              <a:cs typeface="Arial" pitchFamily="34" charset="0"/>
            </a:endParaRPr>
          </a:p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Fecha: ………………………………………………….. Hoy es:………………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131840" y="1372706"/>
            <a:ext cx="25843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latin typeface="Arial" pitchFamily="34" charset="0"/>
                <a:cs typeface="Arial" pitchFamily="34" charset="0"/>
              </a:rPr>
              <a:t>¿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Qué hora es?</a:t>
            </a:r>
            <a:endParaRPr lang="es-E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S" sz="1800" dirty="0" smtClean="0">
                <a:hlinkClick r:id="rId2"/>
              </a:rPr>
              <a:t>www.orientacionandujar.es</a:t>
            </a:r>
            <a:endParaRPr lang="es-ES" sz="1800" dirty="0" smtClean="0"/>
          </a:p>
        </p:txBody>
      </p:sp>
      <p:pic>
        <p:nvPicPr>
          <p:cNvPr id="7" name="Picture 2" descr="http://www.actiludis.com/wp-content/uploads/2014/09/orientacion-andujar-blo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737" y="5510524"/>
            <a:ext cx="3447834" cy="86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90076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61864" y="260648"/>
            <a:ext cx="885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Nombre: ……………………………………………………......................…….</a:t>
            </a:r>
          </a:p>
          <a:p>
            <a:endParaRPr lang="es-ES" sz="2000" dirty="0">
              <a:latin typeface="Arial" pitchFamily="34" charset="0"/>
              <a:cs typeface="Arial" pitchFamily="34" charset="0"/>
            </a:endParaRPr>
          </a:p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Fecha: ………………………………………………….. Hoy es:………………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131840" y="1372706"/>
            <a:ext cx="25843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latin typeface="Arial" pitchFamily="34" charset="0"/>
                <a:cs typeface="Arial" pitchFamily="34" charset="0"/>
              </a:rPr>
              <a:t>¿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Qué hora es?</a:t>
            </a:r>
            <a:endParaRPr lang="es-E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S" sz="1800" dirty="0" smtClean="0">
                <a:hlinkClick r:id="rId2"/>
              </a:rPr>
              <a:t>www.orientacionandujar.es</a:t>
            </a:r>
            <a:endParaRPr lang="es-ES" sz="1800" dirty="0" smtClean="0"/>
          </a:p>
        </p:txBody>
      </p:sp>
      <p:pic>
        <p:nvPicPr>
          <p:cNvPr id="7" name="Picture 2" descr="http://www.actiludis.com/wp-content/uploads/2014/09/orientacion-andujar-blo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737" y="5510524"/>
            <a:ext cx="3447834" cy="86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55821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61864" y="260648"/>
            <a:ext cx="885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Nombre: ……………………………………………………......................…….</a:t>
            </a:r>
          </a:p>
          <a:p>
            <a:endParaRPr lang="es-ES" sz="2000" dirty="0">
              <a:latin typeface="Arial" pitchFamily="34" charset="0"/>
              <a:cs typeface="Arial" pitchFamily="34" charset="0"/>
            </a:endParaRPr>
          </a:p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Fecha: ………………………………………………….. Hoy es:………………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131840" y="1372706"/>
            <a:ext cx="25843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latin typeface="Arial" pitchFamily="34" charset="0"/>
                <a:cs typeface="Arial" pitchFamily="34" charset="0"/>
              </a:rPr>
              <a:t>¿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Qué hora es?</a:t>
            </a:r>
            <a:endParaRPr lang="es-E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S" sz="1800" dirty="0" smtClean="0">
                <a:hlinkClick r:id="rId2"/>
              </a:rPr>
              <a:t>www.orientacionandujar.es</a:t>
            </a:r>
            <a:endParaRPr lang="es-ES" sz="1800" dirty="0" smtClean="0"/>
          </a:p>
        </p:txBody>
      </p:sp>
      <p:pic>
        <p:nvPicPr>
          <p:cNvPr id="7" name="Picture 2" descr="http://www.actiludis.com/wp-content/uploads/2014/09/orientacion-andujar-blo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737" y="5510524"/>
            <a:ext cx="3447834" cy="86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90076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61864" y="260648"/>
            <a:ext cx="885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Nombre: ……………………………………………………......................…….</a:t>
            </a:r>
          </a:p>
          <a:p>
            <a:endParaRPr lang="es-ES" sz="2000" dirty="0">
              <a:latin typeface="Arial" pitchFamily="34" charset="0"/>
              <a:cs typeface="Arial" pitchFamily="34" charset="0"/>
            </a:endParaRPr>
          </a:p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Fecha: ………………………………………………….. Hoy es:………………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131840" y="1372706"/>
            <a:ext cx="25843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latin typeface="Arial" pitchFamily="34" charset="0"/>
                <a:cs typeface="Arial" pitchFamily="34" charset="0"/>
              </a:rPr>
              <a:t>¿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Qué hora es?</a:t>
            </a:r>
            <a:endParaRPr lang="es-E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S" sz="1800" dirty="0" smtClean="0">
                <a:hlinkClick r:id="rId2"/>
              </a:rPr>
              <a:t>www.orientacionandujar.es</a:t>
            </a:r>
            <a:endParaRPr lang="es-ES" sz="1800" dirty="0" smtClean="0"/>
          </a:p>
        </p:txBody>
      </p:sp>
      <p:pic>
        <p:nvPicPr>
          <p:cNvPr id="7" name="Picture 2" descr="http://www.actiludis.com/wp-content/uploads/2014/09/orientacion-andujar-blo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737" y="5510524"/>
            <a:ext cx="3447834" cy="86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55821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61864" y="260648"/>
            <a:ext cx="885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Nombre: ……………………………………………………......................…….</a:t>
            </a:r>
          </a:p>
          <a:p>
            <a:endParaRPr lang="es-ES" sz="2000" dirty="0">
              <a:latin typeface="Arial" pitchFamily="34" charset="0"/>
              <a:cs typeface="Arial" pitchFamily="34" charset="0"/>
            </a:endParaRPr>
          </a:p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Fecha: ………………………………………………….. Hoy es:………………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131840" y="1372706"/>
            <a:ext cx="25843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latin typeface="Arial" pitchFamily="34" charset="0"/>
                <a:cs typeface="Arial" pitchFamily="34" charset="0"/>
              </a:rPr>
              <a:t>¿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Qué hora es?</a:t>
            </a:r>
            <a:endParaRPr lang="es-E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S" sz="1800" dirty="0" smtClean="0">
                <a:hlinkClick r:id="rId2"/>
              </a:rPr>
              <a:t>www.orientacionandujar.es</a:t>
            </a:r>
            <a:endParaRPr lang="es-ES" sz="1800" dirty="0" smtClean="0"/>
          </a:p>
        </p:txBody>
      </p:sp>
      <p:pic>
        <p:nvPicPr>
          <p:cNvPr id="7" name="Picture 2" descr="http://www.actiludis.com/wp-content/uploads/2014/09/orientacion-andujar-blo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737" y="5510524"/>
            <a:ext cx="3447834" cy="86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90076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61864" y="260648"/>
            <a:ext cx="885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Nombre: ……………………………………………………......................…….</a:t>
            </a:r>
          </a:p>
          <a:p>
            <a:endParaRPr lang="es-ES" sz="2000" dirty="0">
              <a:latin typeface="Arial" pitchFamily="34" charset="0"/>
              <a:cs typeface="Arial" pitchFamily="34" charset="0"/>
            </a:endParaRPr>
          </a:p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Fecha: ………………………………………………….. Hoy es:………………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131840" y="1372706"/>
            <a:ext cx="25843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latin typeface="Arial" pitchFamily="34" charset="0"/>
                <a:cs typeface="Arial" pitchFamily="34" charset="0"/>
              </a:rPr>
              <a:t>¿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Qué hora es?</a:t>
            </a:r>
            <a:endParaRPr lang="es-E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S" sz="1800" dirty="0" smtClean="0">
                <a:hlinkClick r:id="rId2"/>
              </a:rPr>
              <a:t>www.orientacionandujar.es</a:t>
            </a:r>
            <a:endParaRPr lang="es-ES" sz="1800" dirty="0" smtClean="0"/>
          </a:p>
        </p:txBody>
      </p:sp>
      <p:pic>
        <p:nvPicPr>
          <p:cNvPr id="7" name="Picture 2" descr="http://www.actiludis.com/wp-content/uploads/2014/09/orientacion-andujar-blo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737" y="5510524"/>
            <a:ext cx="3447834" cy="86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55821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61864" y="260648"/>
            <a:ext cx="885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Nombre: ……………………………………………………......................…….</a:t>
            </a:r>
          </a:p>
          <a:p>
            <a:endParaRPr lang="es-ES" sz="2000" dirty="0">
              <a:latin typeface="Arial" pitchFamily="34" charset="0"/>
              <a:cs typeface="Arial" pitchFamily="34" charset="0"/>
            </a:endParaRPr>
          </a:p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Fecha: ………………………………………………….. Hoy es:………………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131840" y="1372706"/>
            <a:ext cx="25843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latin typeface="Arial" pitchFamily="34" charset="0"/>
                <a:cs typeface="Arial" pitchFamily="34" charset="0"/>
              </a:rPr>
              <a:t>¿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Qué hora es?</a:t>
            </a:r>
            <a:endParaRPr lang="es-E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S" sz="1800" dirty="0" smtClean="0">
                <a:hlinkClick r:id="rId2"/>
              </a:rPr>
              <a:t>www.orientacionandujar.es</a:t>
            </a:r>
            <a:endParaRPr lang="es-ES" sz="1800" dirty="0" smtClean="0"/>
          </a:p>
        </p:txBody>
      </p:sp>
      <p:pic>
        <p:nvPicPr>
          <p:cNvPr id="7" name="Picture 2" descr="http://www.actiludis.com/wp-content/uploads/2014/09/orientacion-andujar-blo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737" y="5510524"/>
            <a:ext cx="3447834" cy="86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90076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61864" y="260648"/>
            <a:ext cx="885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Nombre: ……………………………………………………......................…….</a:t>
            </a:r>
          </a:p>
          <a:p>
            <a:endParaRPr lang="es-ES" sz="2000" dirty="0">
              <a:latin typeface="Arial" pitchFamily="34" charset="0"/>
              <a:cs typeface="Arial" pitchFamily="34" charset="0"/>
            </a:endParaRPr>
          </a:p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Fecha: ………………………………………………….. Hoy es:………………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131840" y="1372706"/>
            <a:ext cx="25843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latin typeface="Arial" pitchFamily="34" charset="0"/>
                <a:cs typeface="Arial" pitchFamily="34" charset="0"/>
              </a:rPr>
              <a:t>¿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Qué hora es?</a:t>
            </a:r>
            <a:endParaRPr lang="es-E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S" sz="1800" dirty="0" smtClean="0">
                <a:hlinkClick r:id="rId2"/>
              </a:rPr>
              <a:t>www.orientacionandujar.es</a:t>
            </a:r>
            <a:endParaRPr lang="es-ES" sz="1800" dirty="0" smtClean="0"/>
          </a:p>
        </p:txBody>
      </p:sp>
      <p:pic>
        <p:nvPicPr>
          <p:cNvPr id="7" name="Picture 2" descr="http://www.actiludis.com/wp-content/uploads/2014/09/orientacion-andujar-blo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737" y="5510524"/>
            <a:ext cx="3447834" cy="86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558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61864" y="260648"/>
            <a:ext cx="885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Nombre: ……………………………………………………......................…….</a:t>
            </a:r>
          </a:p>
          <a:p>
            <a:endParaRPr lang="es-ES" sz="2000" dirty="0">
              <a:latin typeface="Arial" pitchFamily="34" charset="0"/>
              <a:cs typeface="Arial" pitchFamily="34" charset="0"/>
            </a:endParaRPr>
          </a:p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Fecha: ………………………………………………….. Hoy es:………………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131840" y="1372706"/>
            <a:ext cx="25843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latin typeface="Arial" pitchFamily="34" charset="0"/>
                <a:cs typeface="Arial" pitchFamily="34" charset="0"/>
              </a:rPr>
              <a:t>¿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Qué hora es?</a:t>
            </a:r>
            <a:endParaRPr lang="es-E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S" sz="1800" dirty="0" smtClean="0">
                <a:hlinkClick r:id="rId2"/>
              </a:rPr>
              <a:t>www.orientacionandujar.es</a:t>
            </a:r>
            <a:endParaRPr lang="es-ES" sz="1800" dirty="0" smtClean="0"/>
          </a:p>
        </p:txBody>
      </p:sp>
      <p:pic>
        <p:nvPicPr>
          <p:cNvPr id="7" name="Picture 2" descr="http://www.actiludis.com/wp-content/uploads/2014/09/orientacion-andujar-blo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737" y="5510524"/>
            <a:ext cx="3447834" cy="86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33" y="2060848"/>
            <a:ext cx="7877175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390076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61864" y="260648"/>
            <a:ext cx="885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Nombre: ……………………………………………………......................…….</a:t>
            </a:r>
          </a:p>
          <a:p>
            <a:endParaRPr lang="es-ES" sz="2000" dirty="0">
              <a:latin typeface="Arial" pitchFamily="34" charset="0"/>
              <a:cs typeface="Arial" pitchFamily="34" charset="0"/>
            </a:endParaRPr>
          </a:p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Fecha: ………………………………………………….. Hoy es:………………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131840" y="1372706"/>
            <a:ext cx="25843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latin typeface="Arial" pitchFamily="34" charset="0"/>
                <a:cs typeface="Arial" pitchFamily="34" charset="0"/>
              </a:rPr>
              <a:t>¿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Qué hora es?</a:t>
            </a:r>
            <a:endParaRPr lang="es-E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S" sz="1800" dirty="0" smtClean="0">
                <a:hlinkClick r:id="rId2"/>
              </a:rPr>
              <a:t>www.orientacionandujar.es</a:t>
            </a:r>
            <a:endParaRPr lang="es-ES" sz="1800" dirty="0" smtClean="0"/>
          </a:p>
        </p:txBody>
      </p:sp>
      <p:pic>
        <p:nvPicPr>
          <p:cNvPr id="7" name="Picture 2" descr="http://www.actiludis.com/wp-content/uploads/2014/09/orientacion-andujar-blo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737" y="5510524"/>
            <a:ext cx="3447834" cy="86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90076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61864" y="260648"/>
            <a:ext cx="885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Nombre: ……………………………………………………......................…….</a:t>
            </a:r>
          </a:p>
          <a:p>
            <a:endParaRPr lang="es-ES" sz="2000" dirty="0">
              <a:latin typeface="Arial" pitchFamily="34" charset="0"/>
              <a:cs typeface="Arial" pitchFamily="34" charset="0"/>
            </a:endParaRPr>
          </a:p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Fecha: ………………………………………………….. Hoy es:………………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131840" y="1372706"/>
            <a:ext cx="25843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latin typeface="Arial" pitchFamily="34" charset="0"/>
                <a:cs typeface="Arial" pitchFamily="34" charset="0"/>
              </a:rPr>
              <a:t>¿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Qué hora es?</a:t>
            </a:r>
            <a:endParaRPr lang="es-E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S" sz="1800" dirty="0" smtClean="0">
                <a:hlinkClick r:id="rId2"/>
              </a:rPr>
              <a:t>www.orientacionandujar.es</a:t>
            </a:r>
            <a:endParaRPr lang="es-ES" sz="1800" dirty="0" smtClean="0"/>
          </a:p>
        </p:txBody>
      </p:sp>
      <p:pic>
        <p:nvPicPr>
          <p:cNvPr id="7" name="Picture 2" descr="http://www.actiludis.com/wp-content/uploads/2014/09/orientacion-andujar-blo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737" y="5510524"/>
            <a:ext cx="3447834" cy="86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55821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61864" y="260648"/>
            <a:ext cx="885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Nombre: ……………………………………………………......................…….</a:t>
            </a:r>
          </a:p>
          <a:p>
            <a:endParaRPr lang="es-ES" sz="2000" dirty="0">
              <a:latin typeface="Arial" pitchFamily="34" charset="0"/>
              <a:cs typeface="Arial" pitchFamily="34" charset="0"/>
            </a:endParaRPr>
          </a:p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Fecha: ………………………………………………….. Hoy es:………………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131840" y="1372706"/>
            <a:ext cx="25843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latin typeface="Arial" pitchFamily="34" charset="0"/>
                <a:cs typeface="Arial" pitchFamily="34" charset="0"/>
              </a:rPr>
              <a:t>¿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Qué hora es?</a:t>
            </a:r>
            <a:endParaRPr lang="es-E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S" sz="1800" dirty="0" smtClean="0">
                <a:hlinkClick r:id="rId2"/>
              </a:rPr>
              <a:t>www.orientacionandujar.es</a:t>
            </a:r>
            <a:endParaRPr lang="es-ES" sz="1800" dirty="0" smtClean="0"/>
          </a:p>
        </p:txBody>
      </p:sp>
      <p:pic>
        <p:nvPicPr>
          <p:cNvPr id="7" name="Picture 2" descr="http://www.actiludis.com/wp-content/uploads/2014/09/orientacion-andujar-blo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737" y="5510524"/>
            <a:ext cx="3447834" cy="86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90076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61864" y="260648"/>
            <a:ext cx="885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Nombre: ……………………………………………………......................…….</a:t>
            </a:r>
          </a:p>
          <a:p>
            <a:endParaRPr lang="es-ES" sz="2000" dirty="0">
              <a:latin typeface="Arial" pitchFamily="34" charset="0"/>
              <a:cs typeface="Arial" pitchFamily="34" charset="0"/>
            </a:endParaRPr>
          </a:p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Fecha: ………………………………………………….. Hoy es:………………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131840" y="1372706"/>
            <a:ext cx="25843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latin typeface="Arial" pitchFamily="34" charset="0"/>
                <a:cs typeface="Arial" pitchFamily="34" charset="0"/>
              </a:rPr>
              <a:t>¿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Qué hora es?</a:t>
            </a:r>
            <a:endParaRPr lang="es-E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S" sz="1800" dirty="0" smtClean="0">
                <a:hlinkClick r:id="rId2"/>
              </a:rPr>
              <a:t>www.orientacionandujar.es</a:t>
            </a:r>
            <a:endParaRPr lang="es-ES" sz="1800" dirty="0" smtClean="0"/>
          </a:p>
        </p:txBody>
      </p:sp>
      <p:pic>
        <p:nvPicPr>
          <p:cNvPr id="7" name="Picture 2" descr="http://www.actiludis.com/wp-content/uploads/2014/09/orientacion-andujar-blo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737" y="5510524"/>
            <a:ext cx="3447834" cy="86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55821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61864" y="260648"/>
            <a:ext cx="885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Nombre: ……………………………………………………......................…….</a:t>
            </a:r>
          </a:p>
          <a:p>
            <a:endParaRPr lang="es-ES" sz="2000" dirty="0">
              <a:latin typeface="Arial" pitchFamily="34" charset="0"/>
              <a:cs typeface="Arial" pitchFamily="34" charset="0"/>
            </a:endParaRPr>
          </a:p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Fecha: ………………………………………………….. Hoy es:………………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131840" y="1372706"/>
            <a:ext cx="25843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latin typeface="Arial" pitchFamily="34" charset="0"/>
                <a:cs typeface="Arial" pitchFamily="34" charset="0"/>
              </a:rPr>
              <a:t>¿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Qué hora es?</a:t>
            </a:r>
            <a:endParaRPr lang="es-E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S" sz="1800" dirty="0" smtClean="0">
                <a:hlinkClick r:id="rId2"/>
              </a:rPr>
              <a:t>www.orientacionandujar.es</a:t>
            </a:r>
            <a:endParaRPr lang="es-ES" sz="1800" dirty="0" smtClean="0"/>
          </a:p>
        </p:txBody>
      </p:sp>
      <p:pic>
        <p:nvPicPr>
          <p:cNvPr id="7" name="Picture 2" descr="http://www.actiludis.com/wp-content/uploads/2014/09/orientacion-andujar-blo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737" y="5510524"/>
            <a:ext cx="3447834" cy="86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90076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61864" y="260648"/>
            <a:ext cx="885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Nombre: ……………………………………………………......................…….</a:t>
            </a:r>
          </a:p>
          <a:p>
            <a:endParaRPr lang="es-ES" sz="2000" dirty="0">
              <a:latin typeface="Arial" pitchFamily="34" charset="0"/>
              <a:cs typeface="Arial" pitchFamily="34" charset="0"/>
            </a:endParaRPr>
          </a:p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Fecha: ………………………………………………….. Hoy es:………………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131840" y="1372706"/>
            <a:ext cx="25843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latin typeface="Arial" pitchFamily="34" charset="0"/>
                <a:cs typeface="Arial" pitchFamily="34" charset="0"/>
              </a:rPr>
              <a:t>¿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Qué hora es?</a:t>
            </a:r>
            <a:endParaRPr lang="es-E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S" sz="1800" dirty="0" smtClean="0">
                <a:hlinkClick r:id="rId2"/>
              </a:rPr>
              <a:t>www.orientacionandujar.es</a:t>
            </a:r>
            <a:endParaRPr lang="es-ES" sz="1800" dirty="0" smtClean="0"/>
          </a:p>
        </p:txBody>
      </p:sp>
      <p:pic>
        <p:nvPicPr>
          <p:cNvPr id="7" name="Picture 2" descr="http://www.actiludis.com/wp-content/uploads/2014/09/orientacion-andujar-blo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737" y="5510524"/>
            <a:ext cx="3447834" cy="86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55821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61864" y="260648"/>
            <a:ext cx="885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Nombre: ……………………………………………………......................…….</a:t>
            </a:r>
          </a:p>
          <a:p>
            <a:endParaRPr lang="es-ES" sz="2000" dirty="0">
              <a:latin typeface="Arial" pitchFamily="34" charset="0"/>
              <a:cs typeface="Arial" pitchFamily="34" charset="0"/>
            </a:endParaRPr>
          </a:p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Fecha: ………………………………………………….. Hoy es:………………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131840" y="1372706"/>
            <a:ext cx="25843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latin typeface="Arial" pitchFamily="34" charset="0"/>
                <a:cs typeface="Arial" pitchFamily="34" charset="0"/>
              </a:rPr>
              <a:t>¿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Qué hora es?</a:t>
            </a:r>
            <a:endParaRPr lang="es-E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S" sz="1800" dirty="0" smtClean="0">
                <a:hlinkClick r:id="rId2"/>
              </a:rPr>
              <a:t>www.orientacionandujar.es</a:t>
            </a:r>
            <a:endParaRPr lang="es-ES" sz="1800" dirty="0" smtClean="0"/>
          </a:p>
        </p:txBody>
      </p:sp>
      <p:pic>
        <p:nvPicPr>
          <p:cNvPr id="7" name="Picture 2" descr="http://www.actiludis.com/wp-content/uploads/2014/09/orientacion-andujar-blo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737" y="5510524"/>
            <a:ext cx="3447834" cy="86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90076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61864" y="260648"/>
            <a:ext cx="885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Nombre: ……………………………………………………......................…….</a:t>
            </a:r>
          </a:p>
          <a:p>
            <a:endParaRPr lang="es-ES" sz="2000" dirty="0">
              <a:latin typeface="Arial" pitchFamily="34" charset="0"/>
              <a:cs typeface="Arial" pitchFamily="34" charset="0"/>
            </a:endParaRPr>
          </a:p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Fecha: ………………………………………………….. Hoy es:………………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131840" y="1372706"/>
            <a:ext cx="25843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latin typeface="Arial" pitchFamily="34" charset="0"/>
                <a:cs typeface="Arial" pitchFamily="34" charset="0"/>
              </a:rPr>
              <a:t>¿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Qué hora es?</a:t>
            </a:r>
            <a:endParaRPr lang="es-E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S" sz="1800" dirty="0" smtClean="0">
                <a:hlinkClick r:id="rId2"/>
              </a:rPr>
              <a:t>www.orientacionandujar.es</a:t>
            </a:r>
            <a:endParaRPr lang="es-ES" sz="1800" dirty="0" smtClean="0"/>
          </a:p>
        </p:txBody>
      </p:sp>
      <p:pic>
        <p:nvPicPr>
          <p:cNvPr id="7" name="Picture 2" descr="http://www.actiludis.com/wp-content/uploads/2014/09/orientacion-andujar-blo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737" y="5510524"/>
            <a:ext cx="3447834" cy="86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55821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61864" y="260648"/>
            <a:ext cx="885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Nombre: ……………………………………………………......................…….</a:t>
            </a:r>
          </a:p>
          <a:p>
            <a:endParaRPr lang="es-ES" sz="2000" dirty="0">
              <a:latin typeface="Arial" pitchFamily="34" charset="0"/>
              <a:cs typeface="Arial" pitchFamily="34" charset="0"/>
            </a:endParaRPr>
          </a:p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Fecha: ………………………………………………….. Hoy es:………………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131840" y="1372706"/>
            <a:ext cx="25843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latin typeface="Arial" pitchFamily="34" charset="0"/>
                <a:cs typeface="Arial" pitchFamily="34" charset="0"/>
              </a:rPr>
              <a:t>¿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Qué hora es?</a:t>
            </a:r>
            <a:endParaRPr lang="es-E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S" sz="1800" dirty="0" smtClean="0">
                <a:hlinkClick r:id="rId2"/>
              </a:rPr>
              <a:t>www.orientacionandujar.es</a:t>
            </a:r>
            <a:endParaRPr lang="es-ES" sz="1800" dirty="0" smtClean="0"/>
          </a:p>
        </p:txBody>
      </p:sp>
      <p:pic>
        <p:nvPicPr>
          <p:cNvPr id="7" name="Picture 2" descr="http://www.actiludis.com/wp-content/uploads/2014/09/orientacion-andujar-blo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737" y="5510524"/>
            <a:ext cx="3447834" cy="86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90076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61864" y="260648"/>
            <a:ext cx="885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Nombre: ……………………………………………………......................…….</a:t>
            </a:r>
          </a:p>
          <a:p>
            <a:endParaRPr lang="es-ES" sz="2000" dirty="0">
              <a:latin typeface="Arial" pitchFamily="34" charset="0"/>
              <a:cs typeface="Arial" pitchFamily="34" charset="0"/>
            </a:endParaRPr>
          </a:p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Fecha: ………………………………………………….. Hoy es:………………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131840" y="1372706"/>
            <a:ext cx="25843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latin typeface="Arial" pitchFamily="34" charset="0"/>
                <a:cs typeface="Arial" pitchFamily="34" charset="0"/>
              </a:rPr>
              <a:t>¿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Qué hora es?</a:t>
            </a:r>
            <a:endParaRPr lang="es-E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S" sz="1800" dirty="0" smtClean="0">
                <a:hlinkClick r:id="rId2"/>
              </a:rPr>
              <a:t>www.orientacionandujar.es</a:t>
            </a:r>
            <a:endParaRPr lang="es-ES" sz="1800" dirty="0" smtClean="0"/>
          </a:p>
        </p:txBody>
      </p:sp>
      <p:pic>
        <p:nvPicPr>
          <p:cNvPr id="7" name="Picture 2" descr="http://www.actiludis.com/wp-content/uploads/2014/09/orientacion-andujar-blo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737" y="5510524"/>
            <a:ext cx="3447834" cy="86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558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61864" y="260648"/>
            <a:ext cx="885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Nombre: ……………………………………………………......................…….</a:t>
            </a:r>
          </a:p>
          <a:p>
            <a:endParaRPr lang="es-ES" sz="2000" dirty="0">
              <a:latin typeface="Arial" pitchFamily="34" charset="0"/>
              <a:cs typeface="Arial" pitchFamily="34" charset="0"/>
            </a:endParaRPr>
          </a:p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Fecha: ………………………………………………….. Hoy es:………………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131840" y="1372706"/>
            <a:ext cx="25843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latin typeface="Arial" pitchFamily="34" charset="0"/>
                <a:cs typeface="Arial" pitchFamily="34" charset="0"/>
              </a:rPr>
              <a:t>¿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Qué hora es?</a:t>
            </a:r>
            <a:endParaRPr lang="es-E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S" sz="1800" dirty="0" smtClean="0">
                <a:hlinkClick r:id="rId2"/>
              </a:rPr>
              <a:t>www.orientacionandujar.es</a:t>
            </a:r>
            <a:endParaRPr lang="es-ES" sz="1800" dirty="0" smtClean="0"/>
          </a:p>
        </p:txBody>
      </p:sp>
      <p:pic>
        <p:nvPicPr>
          <p:cNvPr id="7" name="Picture 2" descr="http://www.actiludis.com/wp-content/uploads/2014/09/orientacion-andujar-blo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737" y="5510524"/>
            <a:ext cx="3447834" cy="86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69" y="2060848"/>
            <a:ext cx="7820025" cy="33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9922091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61864" y="260648"/>
            <a:ext cx="885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Nombre: ……………………………………………………......................…….</a:t>
            </a:r>
          </a:p>
          <a:p>
            <a:endParaRPr lang="es-ES" sz="2000" dirty="0">
              <a:latin typeface="Arial" pitchFamily="34" charset="0"/>
              <a:cs typeface="Arial" pitchFamily="34" charset="0"/>
            </a:endParaRPr>
          </a:p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Fecha: ………………………………………………….. Hoy es:………………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131840" y="1372706"/>
            <a:ext cx="25843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latin typeface="Arial" pitchFamily="34" charset="0"/>
                <a:cs typeface="Arial" pitchFamily="34" charset="0"/>
              </a:rPr>
              <a:t>¿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Qué hora es?</a:t>
            </a:r>
            <a:endParaRPr lang="es-E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S" sz="1800" dirty="0" smtClean="0">
                <a:hlinkClick r:id="rId2"/>
              </a:rPr>
              <a:t>www.orientacionandujar.es</a:t>
            </a:r>
            <a:endParaRPr lang="es-ES" sz="1800" dirty="0" smtClean="0"/>
          </a:p>
        </p:txBody>
      </p:sp>
      <p:pic>
        <p:nvPicPr>
          <p:cNvPr id="7" name="Picture 2" descr="http://www.actiludis.com/wp-content/uploads/2014/09/orientacion-andujar-blo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737" y="5510524"/>
            <a:ext cx="3447834" cy="86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90076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61864" y="260648"/>
            <a:ext cx="885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Nombre: ……………………………………………………......................…….</a:t>
            </a:r>
          </a:p>
          <a:p>
            <a:endParaRPr lang="es-ES" sz="2000" dirty="0">
              <a:latin typeface="Arial" pitchFamily="34" charset="0"/>
              <a:cs typeface="Arial" pitchFamily="34" charset="0"/>
            </a:endParaRPr>
          </a:p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Fecha: ………………………………………………….. Hoy es:………………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131840" y="1372706"/>
            <a:ext cx="25843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latin typeface="Arial" pitchFamily="34" charset="0"/>
                <a:cs typeface="Arial" pitchFamily="34" charset="0"/>
              </a:rPr>
              <a:t>¿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Qué hora es?</a:t>
            </a:r>
            <a:endParaRPr lang="es-E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S" sz="1800" dirty="0" smtClean="0">
                <a:hlinkClick r:id="rId2"/>
              </a:rPr>
              <a:t>www.orientacionandujar.es</a:t>
            </a:r>
            <a:endParaRPr lang="es-ES" sz="1800" dirty="0" smtClean="0"/>
          </a:p>
        </p:txBody>
      </p:sp>
      <p:pic>
        <p:nvPicPr>
          <p:cNvPr id="7" name="Picture 2" descr="http://www.actiludis.com/wp-content/uploads/2014/09/orientacion-andujar-blo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737" y="5510524"/>
            <a:ext cx="3447834" cy="86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558210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61864" y="260648"/>
            <a:ext cx="885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Nombre: ……………………………………………………......................…….</a:t>
            </a:r>
          </a:p>
          <a:p>
            <a:endParaRPr lang="es-ES" sz="2000" dirty="0">
              <a:latin typeface="Arial" pitchFamily="34" charset="0"/>
              <a:cs typeface="Arial" pitchFamily="34" charset="0"/>
            </a:endParaRPr>
          </a:p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Fecha: ………………………………………………….. Hoy es:………………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131840" y="1372706"/>
            <a:ext cx="25843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latin typeface="Arial" pitchFamily="34" charset="0"/>
                <a:cs typeface="Arial" pitchFamily="34" charset="0"/>
              </a:rPr>
              <a:t>¿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Qué hora es?</a:t>
            </a:r>
            <a:endParaRPr lang="es-E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S" sz="1800" dirty="0" smtClean="0">
                <a:hlinkClick r:id="rId2"/>
              </a:rPr>
              <a:t>www.orientacionandujar.es</a:t>
            </a:r>
            <a:endParaRPr lang="es-ES" sz="1800" dirty="0" smtClean="0"/>
          </a:p>
        </p:txBody>
      </p:sp>
      <p:pic>
        <p:nvPicPr>
          <p:cNvPr id="7" name="Picture 2" descr="http://www.actiludis.com/wp-content/uploads/2014/09/orientacion-andujar-blo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737" y="5510524"/>
            <a:ext cx="3447834" cy="86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900768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61864" y="260648"/>
            <a:ext cx="885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Nombre: ……………………………………………………......................…….</a:t>
            </a:r>
          </a:p>
          <a:p>
            <a:endParaRPr lang="es-ES" sz="2000" dirty="0">
              <a:latin typeface="Arial" pitchFamily="34" charset="0"/>
              <a:cs typeface="Arial" pitchFamily="34" charset="0"/>
            </a:endParaRPr>
          </a:p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Fecha: ………………………………………………….. Hoy es:………………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131840" y="1372706"/>
            <a:ext cx="25843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latin typeface="Arial" pitchFamily="34" charset="0"/>
                <a:cs typeface="Arial" pitchFamily="34" charset="0"/>
              </a:rPr>
              <a:t>¿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Qué hora es?</a:t>
            </a:r>
            <a:endParaRPr lang="es-E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S" sz="1800" dirty="0" smtClean="0">
                <a:hlinkClick r:id="rId2"/>
              </a:rPr>
              <a:t>www.orientacionandujar.es</a:t>
            </a:r>
            <a:endParaRPr lang="es-ES" sz="1800" dirty="0" smtClean="0"/>
          </a:p>
        </p:txBody>
      </p:sp>
      <p:pic>
        <p:nvPicPr>
          <p:cNvPr id="7" name="Picture 2" descr="http://www.actiludis.com/wp-content/uploads/2014/09/orientacion-andujar-blo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737" y="5510524"/>
            <a:ext cx="3447834" cy="86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558210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61864" y="260648"/>
            <a:ext cx="885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Nombre: ……………………………………………………......................…….</a:t>
            </a:r>
          </a:p>
          <a:p>
            <a:endParaRPr lang="es-ES" sz="2000" dirty="0">
              <a:latin typeface="Arial" pitchFamily="34" charset="0"/>
              <a:cs typeface="Arial" pitchFamily="34" charset="0"/>
            </a:endParaRPr>
          </a:p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Fecha: ………………………………………………….. Hoy es:………………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131840" y="1372706"/>
            <a:ext cx="25843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latin typeface="Arial" pitchFamily="34" charset="0"/>
                <a:cs typeface="Arial" pitchFamily="34" charset="0"/>
              </a:rPr>
              <a:t>¿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Qué hora es?</a:t>
            </a:r>
            <a:endParaRPr lang="es-E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S" sz="1800" dirty="0" smtClean="0">
                <a:hlinkClick r:id="rId2"/>
              </a:rPr>
              <a:t>www.orientacionandujar.es</a:t>
            </a:r>
            <a:endParaRPr lang="es-ES" sz="1800" dirty="0" smtClean="0"/>
          </a:p>
        </p:txBody>
      </p:sp>
      <p:pic>
        <p:nvPicPr>
          <p:cNvPr id="7" name="Picture 2" descr="http://www.actiludis.com/wp-content/uploads/2014/09/orientacion-andujar-blo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737" y="5510524"/>
            <a:ext cx="3447834" cy="86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900768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61864" y="260648"/>
            <a:ext cx="885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Nombre: ……………………………………………………......................…….</a:t>
            </a:r>
          </a:p>
          <a:p>
            <a:endParaRPr lang="es-ES" sz="2000" dirty="0">
              <a:latin typeface="Arial" pitchFamily="34" charset="0"/>
              <a:cs typeface="Arial" pitchFamily="34" charset="0"/>
            </a:endParaRPr>
          </a:p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Fecha: ………………………………………………….. Hoy es:………………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131840" y="1372706"/>
            <a:ext cx="25843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latin typeface="Arial" pitchFamily="34" charset="0"/>
                <a:cs typeface="Arial" pitchFamily="34" charset="0"/>
              </a:rPr>
              <a:t>¿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Qué hora es?</a:t>
            </a:r>
            <a:endParaRPr lang="es-E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S" sz="1800" dirty="0" smtClean="0">
                <a:hlinkClick r:id="rId2"/>
              </a:rPr>
              <a:t>www.orientacionandujar.es</a:t>
            </a:r>
            <a:endParaRPr lang="es-ES" sz="1800" dirty="0" smtClean="0"/>
          </a:p>
        </p:txBody>
      </p:sp>
      <p:pic>
        <p:nvPicPr>
          <p:cNvPr id="7" name="Picture 2" descr="http://www.actiludis.com/wp-content/uploads/2014/09/orientacion-andujar-blo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737" y="5510524"/>
            <a:ext cx="3447834" cy="86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558210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61864" y="260648"/>
            <a:ext cx="885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Nombre: ……………………………………………………......................…….</a:t>
            </a:r>
          </a:p>
          <a:p>
            <a:endParaRPr lang="es-ES" sz="2000" dirty="0">
              <a:latin typeface="Arial" pitchFamily="34" charset="0"/>
              <a:cs typeface="Arial" pitchFamily="34" charset="0"/>
            </a:endParaRPr>
          </a:p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Fecha: ………………………………………………….. Hoy es:………………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131840" y="1372706"/>
            <a:ext cx="25843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latin typeface="Arial" pitchFamily="34" charset="0"/>
                <a:cs typeface="Arial" pitchFamily="34" charset="0"/>
              </a:rPr>
              <a:t>¿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Qué hora es?</a:t>
            </a:r>
            <a:endParaRPr lang="es-E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S" sz="1800" dirty="0" smtClean="0">
                <a:hlinkClick r:id="rId2"/>
              </a:rPr>
              <a:t>www.orientacionandujar.es</a:t>
            </a:r>
            <a:endParaRPr lang="es-ES" sz="1800" dirty="0" smtClean="0"/>
          </a:p>
        </p:txBody>
      </p:sp>
      <p:pic>
        <p:nvPicPr>
          <p:cNvPr id="7" name="Picture 2" descr="http://www.actiludis.com/wp-content/uploads/2014/09/orientacion-andujar-blo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737" y="5510524"/>
            <a:ext cx="3447834" cy="86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900768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61864" y="260648"/>
            <a:ext cx="885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Nombre: ……………………………………………………......................…….</a:t>
            </a:r>
          </a:p>
          <a:p>
            <a:endParaRPr lang="es-ES" sz="2000" dirty="0">
              <a:latin typeface="Arial" pitchFamily="34" charset="0"/>
              <a:cs typeface="Arial" pitchFamily="34" charset="0"/>
            </a:endParaRPr>
          </a:p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Fecha: ………………………………………………….. Hoy es:………………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131840" y="1372706"/>
            <a:ext cx="25843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latin typeface="Arial" pitchFamily="34" charset="0"/>
                <a:cs typeface="Arial" pitchFamily="34" charset="0"/>
              </a:rPr>
              <a:t>¿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Qué hora es?</a:t>
            </a:r>
            <a:endParaRPr lang="es-E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S" sz="1800" dirty="0" smtClean="0">
                <a:hlinkClick r:id="rId2"/>
              </a:rPr>
              <a:t>www.orientacionandujar.es</a:t>
            </a:r>
            <a:endParaRPr lang="es-ES" sz="1800" dirty="0" smtClean="0"/>
          </a:p>
        </p:txBody>
      </p:sp>
      <p:pic>
        <p:nvPicPr>
          <p:cNvPr id="7" name="Picture 2" descr="http://www.actiludis.com/wp-content/uploads/2014/09/orientacion-andujar-blo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737" y="5510524"/>
            <a:ext cx="3447834" cy="86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558210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61864" y="260648"/>
            <a:ext cx="885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Nombre: ……………………………………………………......................…….</a:t>
            </a:r>
          </a:p>
          <a:p>
            <a:endParaRPr lang="es-ES" sz="2000" dirty="0">
              <a:latin typeface="Arial" pitchFamily="34" charset="0"/>
              <a:cs typeface="Arial" pitchFamily="34" charset="0"/>
            </a:endParaRPr>
          </a:p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Fecha: ………………………………………………….. Hoy es:………………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131840" y="1372706"/>
            <a:ext cx="25843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latin typeface="Arial" pitchFamily="34" charset="0"/>
                <a:cs typeface="Arial" pitchFamily="34" charset="0"/>
              </a:rPr>
              <a:t>¿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Qué hora es?</a:t>
            </a:r>
            <a:endParaRPr lang="es-E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S" sz="1800" dirty="0" smtClean="0">
                <a:hlinkClick r:id="rId2"/>
              </a:rPr>
              <a:t>www.orientacionandujar.es</a:t>
            </a:r>
            <a:endParaRPr lang="es-ES" sz="1800" dirty="0" smtClean="0"/>
          </a:p>
        </p:txBody>
      </p:sp>
      <p:pic>
        <p:nvPicPr>
          <p:cNvPr id="7" name="Picture 2" descr="http://www.actiludis.com/wp-content/uploads/2014/09/orientacion-andujar-blo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737" y="5510524"/>
            <a:ext cx="3447834" cy="86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9007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1099</TotalTime>
  <Words>1552</Words>
  <Application>Microsoft Office PowerPoint</Application>
  <PresentationFormat>Presentación en pantalla (4:3)</PresentationFormat>
  <Paragraphs>503</Paragraphs>
  <Slides>98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98</vt:i4>
      </vt:variant>
    </vt:vector>
  </HeadingPairs>
  <TitlesOfParts>
    <vt:vector size="99" baseType="lpstr">
      <vt:lpstr>Tema de Office</vt:lpstr>
      <vt:lpstr>CUADERNO MATEMÁTICO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Cuaderno de Habilidades básicas</dc:title>
  <dc:creator>gines</dc:creator>
  <cp:lastModifiedBy>particular</cp:lastModifiedBy>
  <cp:revision>35</cp:revision>
  <dcterms:created xsi:type="dcterms:W3CDTF">2015-02-04T18:56:18Z</dcterms:created>
  <dcterms:modified xsi:type="dcterms:W3CDTF">2015-06-16T09:34:13Z</dcterms:modified>
</cp:coreProperties>
</file>