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29FF"/>
    <a:srgbClr val="35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22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D4A5-D978-4A48-A223-AF904AA26210}" type="datetimeFigureOut">
              <a:rPr lang="es-ES" smtClean="0"/>
              <a:t>31/8/15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DA5-CA34-164F-8F19-A3E77580CE3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802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D4A5-D978-4A48-A223-AF904AA26210}" type="datetimeFigureOut">
              <a:rPr lang="es-ES" smtClean="0"/>
              <a:t>31/8/15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DA5-CA34-164F-8F19-A3E77580CE3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587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D4A5-D978-4A48-A223-AF904AA26210}" type="datetimeFigureOut">
              <a:rPr lang="es-ES" smtClean="0"/>
              <a:t>31/8/15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DA5-CA34-164F-8F19-A3E77580CE3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47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D4A5-D978-4A48-A223-AF904AA26210}" type="datetimeFigureOut">
              <a:rPr lang="es-ES" smtClean="0"/>
              <a:t>31/8/15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DA5-CA34-164F-8F19-A3E77580CE3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16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D4A5-D978-4A48-A223-AF904AA26210}" type="datetimeFigureOut">
              <a:rPr lang="es-ES" smtClean="0"/>
              <a:t>31/8/15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DA5-CA34-164F-8F19-A3E77580CE3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570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D4A5-D978-4A48-A223-AF904AA26210}" type="datetimeFigureOut">
              <a:rPr lang="es-ES" smtClean="0"/>
              <a:t>31/8/15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DA5-CA34-164F-8F19-A3E77580CE3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324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D4A5-D978-4A48-A223-AF904AA26210}" type="datetimeFigureOut">
              <a:rPr lang="es-ES" smtClean="0"/>
              <a:t>31/8/15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DA5-CA34-164F-8F19-A3E77580CE3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8987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D4A5-D978-4A48-A223-AF904AA26210}" type="datetimeFigureOut">
              <a:rPr lang="es-ES" smtClean="0"/>
              <a:t>31/8/15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DA5-CA34-164F-8F19-A3E77580CE3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517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D4A5-D978-4A48-A223-AF904AA26210}" type="datetimeFigureOut">
              <a:rPr lang="es-ES" smtClean="0"/>
              <a:t>31/8/15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DA5-CA34-164F-8F19-A3E77580CE3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53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D4A5-D978-4A48-A223-AF904AA26210}" type="datetimeFigureOut">
              <a:rPr lang="es-ES" smtClean="0"/>
              <a:t>31/8/15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DA5-CA34-164F-8F19-A3E77580CE3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041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D4A5-D978-4A48-A223-AF904AA26210}" type="datetimeFigureOut">
              <a:rPr lang="es-ES" smtClean="0"/>
              <a:t>31/8/15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DA5-CA34-164F-8F19-A3E77580CE3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8435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6D4A5-D978-4A48-A223-AF904AA26210}" type="datetimeFigureOut">
              <a:rPr lang="es-ES" smtClean="0"/>
              <a:t>31/8/15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65DA5-CA34-164F-8F19-A3E77580CE3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893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916" y="3471332"/>
            <a:ext cx="2234528" cy="1675896"/>
          </a:xfrm>
          <a:prstGeom prst="rect">
            <a:avLst/>
          </a:prstGeom>
        </p:spPr>
      </p:pic>
      <p:pic>
        <p:nvPicPr>
          <p:cNvPr id="6" name="Imagen 5" descr="11880519_10153149125398920_4525336387591346959_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507" y="3471332"/>
            <a:ext cx="2358123" cy="2122311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1467556" y="1185333"/>
            <a:ext cx="620888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0000"/>
                </a:solidFill>
              </a:rPr>
              <a:t>Plantilla editable </a:t>
            </a:r>
            <a:endParaRPr lang="es-E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99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950471" y="1185333"/>
            <a:ext cx="53763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0000"/>
                </a:solidFill>
              </a:rPr>
              <a:t>MUESTRA</a:t>
            </a:r>
            <a:endParaRPr lang="es-ES" sz="3200" dirty="0">
              <a:solidFill>
                <a:srgbClr val="FF0000"/>
              </a:solidFill>
            </a:endParaRPr>
          </a:p>
        </p:txBody>
      </p:sp>
      <p:sp>
        <p:nvSpPr>
          <p:cNvPr id="2" name="Elipse 1"/>
          <p:cNvSpPr/>
          <p:nvPr/>
        </p:nvSpPr>
        <p:spPr>
          <a:xfrm>
            <a:off x="1933223" y="1975556"/>
            <a:ext cx="889000" cy="8748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Elipse 6"/>
          <p:cNvSpPr/>
          <p:nvPr/>
        </p:nvSpPr>
        <p:spPr>
          <a:xfrm>
            <a:off x="3396180" y="1975556"/>
            <a:ext cx="889000" cy="8748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Elipse 8"/>
          <p:cNvSpPr/>
          <p:nvPr/>
        </p:nvSpPr>
        <p:spPr>
          <a:xfrm>
            <a:off x="4859137" y="1975556"/>
            <a:ext cx="889000" cy="8748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Elipse 9"/>
          <p:cNvSpPr/>
          <p:nvPr/>
        </p:nvSpPr>
        <p:spPr>
          <a:xfrm>
            <a:off x="6322094" y="1975556"/>
            <a:ext cx="889000" cy="8748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Elipse 10"/>
          <p:cNvSpPr/>
          <p:nvPr/>
        </p:nvSpPr>
        <p:spPr>
          <a:xfrm>
            <a:off x="1933223" y="3045180"/>
            <a:ext cx="889000" cy="8748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Elipse 11"/>
          <p:cNvSpPr/>
          <p:nvPr/>
        </p:nvSpPr>
        <p:spPr>
          <a:xfrm>
            <a:off x="3396180" y="3045180"/>
            <a:ext cx="889000" cy="8748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Elipse 12"/>
          <p:cNvSpPr/>
          <p:nvPr/>
        </p:nvSpPr>
        <p:spPr>
          <a:xfrm>
            <a:off x="4859137" y="3045180"/>
            <a:ext cx="889000" cy="8748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Elipse 13"/>
          <p:cNvSpPr/>
          <p:nvPr/>
        </p:nvSpPr>
        <p:spPr>
          <a:xfrm>
            <a:off x="6322094" y="3045180"/>
            <a:ext cx="889000" cy="8748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Elipse 14"/>
          <p:cNvSpPr/>
          <p:nvPr/>
        </p:nvSpPr>
        <p:spPr>
          <a:xfrm>
            <a:off x="1933223" y="4117624"/>
            <a:ext cx="889000" cy="8748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Elipse 15"/>
          <p:cNvSpPr/>
          <p:nvPr/>
        </p:nvSpPr>
        <p:spPr>
          <a:xfrm>
            <a:off x="3396180" y="4117624"/>
            <a:ext cx="889000" cy="8748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/>
          <p:cNvSpPr/>
          <p:nvPr/>
        </p:nvSpPr>
        <p:spPr>
          <a:xfrm>
            <a:off x="4859137" y="4117624"/>
            <a:ext cx="889000" cy="8748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Elipse 17"/>
          <p:cNvSpPr/>
          <p:nvPr/>
        </p:nvSpPr>
        <p:spPr>
          <a:xfrm>
            <a:off x="6322094" y="4117624"/>
            <a:ext cx="889000" cy="8748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126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950471" y="1185333"/>
            <a:ext cx="53763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0000"/>
                </a:solidFill>
              </a:rPr>
              <a:t>PLANTILLA DE TRABAJO</a:t>
            </a:r>
            <a:endParaRPr lang="es-ES" sz="3200" dirty="0">
              <a:solidFill>
                <a:srgbClr val="FF0000"/>
              </a:solidFill>
            </a:endParaRPr>
          </a:p>
        </p:txBody>
      </p:sp>
      <p:sp>
        <p:nvSpPr>
          <p:cNvPr id="2" name="Elipse 1"/>
          <p:cNvSpPr/>
          <p:nvPr/>
        </p:nvSpPr>
        <p:spPr>
          <a:xfrm>
            <a:off x="1933223" y="1975556"/>
            <a:ext cx="889000" cy="8748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Elipse 6"/>
          <p:cNvSpPr/>
          <p:nvPr/>
        </p:nvSpPr>
        <p:spPr>
          <a:xfrm>
            <a:off x="3396180" y="1975556"/>
            <a:ext cx="889000" cy="8748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Elipse 8"/>
          <p:cNvSpPr/>
          <p:nvPr/>
        </p:nvSpPr>
        <p:spPr>
          <a:xfrm>
            <a:off x="4859137" y="1975556"/>
            <a:ext cx="889000" cy="8748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Elipse 9"/>
          <p:cNvSpPr/>
          <p:nvPr/>
        </p:nvSpPr>
        <p:spPr>
          <a:xfrm>
            <a:off x="6322094" y="1975556"/>
            <a:ext cx="889000" cy="8748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Elipse 10"/>
          <p:cNvSpPr/>
          <p:nvPr/>
        </p:nvSpPr>
        <p:spPr>
          <a:xfrm>
            <a:off x="1933223" y="3045180"/>
            <a:ext cx="889000" cy="8748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Elipse 11"/>
          <p:cNvSpPr/>
          <p:nvPr/>
        </p:nvSpPr>
        <p:spPr>
          <a:xfrm>
            <a:off x="3396180" y="3045180"/>
            <a:ext cx="889000" cy="8748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Elipse 12"/>
          <p:cNvSpPr/>
          <p:nvPr/>
        </p:nvSpPr>
        <p:spPr>
          <a:xfrm>
            <a:off x="4859137" y="3045180"/>
            <a:ext cx="889000" cy="8748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Elipse 13"/>
          <p:cNvSpPr/>
          <p:nvPr/>
        </p:nvSpPr>
        <p:spPr>
          <a:xfrm>
            <a:off x="6322094" y="3045180"/>
            <a:ext cx="889000" cy="8748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Elipse 14"/>
          <p:cNvSpPr/>
          <p:nvPr/>
        </p:nvSpPr>
        <p:spPr>
          <a:xfrm>
            <a:off x="1933223" y="4117624"/>
            <a:ext cx="889000" cy="8748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Elipse 15"/>
          <p:cNvSpPr/>
          <p:nvPr/>
        </p:nvSpPr>
        <p:spPr>
          <a:xfrm>
            <a:off x="3396180" y="4117624"/>
            <a:ext cx="889000" cy="8748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/>
          <p:cNvSpPr/>
          <p:nvPr/>
        </p:nvSpPr>
        <p:spPr>
          <a:xfrm>
            <a:off x="4859137" y="4117624"/>
            <a:ext cx="889000" cy="8748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Elipse 17"/>
          <p:cNvSpPr/>
          <p:nvPr/>
        </p:nvSpPr>
        <p:spPr>
          <a:xfrm>
            <a:off x="6322094" y="4117624"/>
            <a:ext cx="889000" cy="8748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50276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</Words>
  <Application>Microsoft Macintosh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</dc:creator>
  <cp:lastModifiedBy>Gines</cp:lastModifiedBy>
  <cp:revision>2</cp:revision>
  <dcterms:created xsi:type="dcterms:W3CDTF">2015-08-31T15:24:19Z</dcterms:created>
  <dcterms:modified xsi:type="dcterms:W3CDTF">2015-08-31T15:54:44Z</dcterms:modified>
</cp:coreProperties>
</file>