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29FF"/>
    <a:srgbClr val="35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02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87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7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16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70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2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98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17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53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41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43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D4A5-D978-4A48-A223-AF904AA26210}" type="datetimeFigureOut">
              <a:rPr lang="es-ES" smtClean="0"/>
              <a:t>31/8/15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5DA5-CA34-164F-8F19-A3E77580CE3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893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916" y="3471332"/>
            <a:ext cx="2234528" cy="1675896"/>
          </a:xfrm>
          <a:prstGeom prst="rect">
            <a:avLst/>
          </a:prstGeom>
        </p:spPr>
      </p:pic>
      <p:pic>
        <p:nvPicPr>
          <p:cNvPr id="6" name="Imagen 5" descr="11880519_10153149125398920_4525336387591346959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507" y="3471332"/>
            <a:ext cx="2358123" cy="212231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467556" y="1185333"/>
            <a:ext cx="62088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Plantilla editable 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950471" y="1185333"/>
            <a:ext cx="5376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MUESTRA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1933223" y="1975556"/>
            <a:ext cx="889000" cy="874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3396180" y="1975556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4859137" y="1975556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/>
          <p:cNvSpPr/>
          <p:nvPr/>
        </p:nvSpPr>
        <p:spPr>
          <a:xfrm>
            <a:off x="6322094" y="1975556"/>
            <a:ext cx="889000" cy="874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1933223" y="3045180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3396180" y="3045180"/>
            <a:ext cx="889000" cy="874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/>
          <p:cNvSpPr/>
          <p:nvPr/>
        </p:nvSpPr>
        <p:spPr>
          <a:xfrm>
            <a:off x="4859137" y="3045180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6322094" y="3045180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/>
          <p:cNvSpPr/>
          <p:nvPr/>
        </p:nvSpPr>
        <p:spPr>
          <a:xfrm>
            <a:off x="1933223" y="4117624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/>
          <p:cNvSpPr/>
          <p:nvPr/>
        </p:nvSpPr>
        <p:spPr>
          <a:xfrm>
            <a:off x="3396180" y="4117624"/>
            <a:ext cx="889000" cy="874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/>
          <p:cNvSpPr/>
          <p:nvPr/>
        </p:nvSpPr>
        <p:spPr>
          <a:xfrm>
            <a:off x="4859137" y="4117624"/>
            <a:ext cx="889000" cy="874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6322094" y="4117624"/>
            <a:ext cx="889000" cy="874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26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950471" y="1185333"/>
            <a:ext cx="5376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PLANTILLA DE TRABAJO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1933223" y="1975556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3396180" y="1975556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4859137" y="1975556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/>
          <p:cNvSpPr/>
          <p:nvPr/>
        </p:nvSpPr>
        <p:spPr>
          <a:xfrm>
            <a:off x="6322094" y="1975556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1933223" y="3045180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3396180" y="3045180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/>
          <p:cNvSpPr/>
          <p:nvPr/>
        </p:nvSpPr>
        <p:spPr>
          <a:xfrm>
            <a:off x="4859137" y="3045180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6322094" y="3045180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/>
          <p:cNvSpPr/>
          <p:nvPr/>
        </p:nvSpPr>
        <p:spPr>
          <a:xfrm>
            <a:off x="1933223" y="4117624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/>
          <p:cNvSpPr/>
          <p:nvPr/>
        </p:nvSpPr>
        <p:spPr>
          <a:xfrm>
            <a:off x="3396180" y="4117624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/>
          <p:cNvSpPr/>
          <p:nvPr/>
        </p:nvSpPr>
        <p:spPr>
          <a:xfrm>
            <a:off x="4859137" y="4117624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6322094" y="4117624"/>
            <a:ext cx="889000" cy="874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027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Macintosh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</dc:creator>
  <cp:lastModifiedBy>Gines</cp:lastModifiedBy>
  <cp:revision>2</cp:revision>
  <dcterms:created xsi:type="dcterms:W3CDTF">2015-08-31T15:24:19Z</dcterms:created>
  <dcterms:modified xsi:type="dcterms:W3CDTF">2015-08-31T15:54:44Z</dcterms:modified>
</cp:coreProperties>
</file>