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82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10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68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26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98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2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45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18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0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17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92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DDD6-33B2-AC46-9DF5-CA7EC341AC8C}" type="datetimeFigureOut">
              <a:rPr lang="es-ES" smtClean="0"/>
              <a:t>24/8/15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5B79-D202-1F48-BBCB-38ED9C1F347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1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43498"/>
              </p:ext>
            </p:extLst>
          </p:nvPr>
        </p:nvGraphicFramePr>
        <p:xfrm>
          <a:off x="0" y="684624"/>
          <a:ext cx="9144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333"/>
                <a:gridCol w="596531"/>
                <a:gridCol w="1316136"/>
                <a:gridCol w="588914"/>
                <a:gridCol w="935086"/>
                <a:gridCol w="556241"/>
                <a:gridCol w="967759"/>
                <a:gridCol w="610161"/>
                <a:gridCol w="913839"/>
                <a:gridCol w="587110"/>
                <a:gridCol w="936890"/>
              </a:tblGrid>
              <a:tr h="5780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HORAS/D</a:t>
                      </a:r>
                      <a:r>
                        <a:rPr lang="es-ES" dirty="0" smtClean="0"/>
                        <a:t>ÍAS</a:t>
                      </a:r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LUNES</a:t>
                      </a:r>
                      <a:endParaRPr lang="es-ES" sz="18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Pokemon Solid Normal"/>
                        <a:ea typeface="+mn-ea"/>
                        <a:cs typeface="Pokemon Solid Norm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MARTES</a:t>
                      </a:r>
                      <a:endParaRPr lang="es-ES" sz="18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Pokemon Solid Normal"/>
                        <a:ea typeface="+mn-ea"/>
                        <a:cs typeface="Pokemon Solid Norm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MI</a:t>
                      </a:r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É</a:t>
                      </a:r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RCOLES</a:t>
                      </a:r>
                      <a:endParaRPr lang="es-ES" sz="18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Pokemon Solid Normal"/>
                        <a:ea typeface="+mn-ea"/>
                        <a:cs typeface="Pokemon Solid Norm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JUEVES</a:t>
                      </a:r>
                      <a:endParaRPr lang="es-ES" sz="18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Pokemon Solid Normal"/>
                        <a:ea typeface="+mn-ea"/>
                        <a:cs typeface="Pokemon Solid Norm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Pokemon Solid Normal"/>
                          <a:ea typeface="+mn-ea"/>
                          <a:cs typeface="Pokemon Solid Normal"/>
                        </a:rPr>
                        <a:t>VIERNES</a:t>
                      </a:r>
                      <a:endParaRPr lang="es-ES" sz="18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Pokemon Solid Normal"/>
                        <a:ea typeface="+mn-ea"/>
                        <a:cs typeface="Pokemon Solid Norm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Primera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Segunda 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Tercera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Cuarta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pPr algn="ctr"/>
                      <a:r>
                        <a:rPr lang="es-ES" baseline="0" dirty="0" smtClean="0"/>
                        <a:t>Hora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Quinta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29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925400"/>
              </p:ext>
            </p:extLst>
          </p:nvPr>
        </p:nvGraphicFramePr>
        <p:xfrm>
          <a:off x="0" y="684624"/>
          <a:ext cx="9144000" cy="6217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5333"/>
                <a:gridCol w="596531"/>
                <a:gridCol w="1316136"/>
                <a:gridCol w="588914"/>
                <a:gridCol w="935086"/>
                <a:gridCol w="556241"/>
                <a:gridCol w="967759"/>
                <a:gridCol w="610161"/>
                <a:gridCol w="913839"/>
                <a:gridCol w="587110"/>
                <a:gridCol w="936890"/>
              </a:tblGrid>
              <a:tr h="5780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HORAS/D</a:t>
                      </a:r>
                      <a:r>
                        <a:rPr lang="es-ES" dirty="0" smtClean="0"/>
                        <a:t>ÍAS</a:t>
                      </a:r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LUNES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MARTES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MI</a:t>
                      </a:r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É</a:t>
                      </a:r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RCOLES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JUEVES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 Black"/>
                          <a:cs typeface="Arial Black"/>
                        </a:rPr>
                        <a:t>VIERNES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Primera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Segunda 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Tercera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Cuarta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pPr algn="ctr"/>
                      <a:r>
                        <a:rPr lang="es-ES" baseline="0" dirty="0" smtClean="0"/>
                        <a:t>Hora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Quinta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81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054631"/>
              </p:ext>
            </p:extLst>
          </p:nvPr>
        </p:nvGraphicFramePr>
        <p:xfrm>
          <a:off x="0" y="684624"/>
          <a:ext cx="9144000" cy="6217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5333"/>
                <a:gridCol w="596531"/>
                <a:gridCol w="1316136"/>
                <a:gridCol w="588914"/>
                <a:gridCol w="935086"/>
                <a:gridCol w="556241"/>
                <a:gridCol w="967759"/>
                <a:gridCol w="610161"/>
                <a:gridCol w="913839"/>
                <a:gridCol w="587110"/>
                <a:gridCol w="936890"/>
              </a:tblGrid>
              <a:tr h="57809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HORAS/D</a:t>
                      </a:r>
                      <a:r>
                        <a:rPr lang="es-ES" dirty="0" smtClean="0"/>
                        <a:t>ÍAS</a:t>
                      </a:r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LUNES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MARTES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MI</a:t>
                      </a:r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É</a:t>
                      </a:r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RCOLES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JUEVES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VIERNES</a:t>
                      </a:r>
                      <a:endParaRPr lang="es-ES" sz="160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Primera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Segunda 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Tercera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Cuarta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pPr algn="ctr"/>
                      <a:r>
                        <a:rPr lang="es-ES" baseline="0" dirty="0" smtClean="0"/>
                        <a:t>Hora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Quinta</a:t>
                      </a:r>
                    </a:p>
                    <a:p>
                      <a:pPr algn="ctr"/>
                      <a:r>
                        <a:rPr lang="es-ES" dirty="0" smtClean="0"/>
                        <a:t>Hora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3 </a:t>
                      </a:r>
                      <a:r>
                        <a:rPr lang="es-ES" sz="1100" kern="1200" dirty="0" smtClean="0"/>
                        <a:t>años</a:t>
                      </a:r>
                      <a:endParaRPr lang="es-E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4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330337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/>
                        <a:t>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142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504</Words>
  <Application>Microsoft Macintosh PowerPoint</Application>
  <PresentationFormat>Presentación en pantalla (4:3)</PresentationFormat>
  <Paragraphs>273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</dc:creator>
  <cp:lastModifiedBy>Gines</cp:lastModifiedBy>
  <cp:revision>1</cp:revision>
  <dcterms:created xsi:type="dcterms:W3CDTF">2015-08-24T19:34:59Z</dcterms:created>
  <dcterms:modified xsi:type="dcterms:W3CDTF">2015-08-25T08:52:07Z</dcterms:modified>
</cp:coreProperties>
</file>