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wdp" ContentType="image/vnd.ms-photo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84" r:id="rId3"/>
    <p:sldId id="285" r:id="rId4"/>
    <p:sldId id="286" r:id="rId5"/>
    <p:sldId id="287" r:id="rId6"/>
    <p:sldId id="288" r:id="rId7"/>
    <p:sldId id="289" r:id="rId8"/>
    <p:sldId id="290" r:id="rId9"/>
    <p:sldId id="291" r:id="rId10"/>
    <p:sldId id="292" r:id="rId11"/>
  </p:sldIdLst>
  <p:sldSz cx="9906000" cy="6858000" type="A4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01" d="100"/>
          <a:sy n="101" d="100"/>
        </p:scale>
        <p:origin x="-928" y="-104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88" d="100"/>
        <a:sy n="188" d="100"/>
      </p:scale>
      <p:origin x="0" y="236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printerSettings" Target="printerSettings/printerSettings1.bin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46233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1140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23166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955885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775739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46676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223249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79291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016512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5211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07697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D994D2-624A-B843-869F-1C8DD516235D}" type="datetimeFigureOut">
              <a:rPr lang="es-ES" smtClean="0"/>
              <a:t>28/9/15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C55DFC-8E89-1C44-A5F1-9C520CE99244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75568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microsoft.com/office/2007/relationships/hdphoto" Target="../media/hdphoto6.wdp"/><Relationship Id="rId12" Type="http://schemas.microsoft.com/office/2007/relationships/hdphoto" Target="../media/hdphoto7.wdp"/><Relationship Id="rId13" Type="http://schemas.microsoft.com/office/2007/relationships/hdphoto" Target="../media/hdphoto8.wdp"/><Relationship Id="rId14" Type="http://schemas.microsoft.com/office/2007/relationships/hdphoto" Target="../media/hdphoto9.wdp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png"/><Relationship Id="rId4" Type="http://schemas.microsoft.com/office/2007/relationships/hdphoto" Target="../media/hdphoto1.wdp"/><Relationship Id="rId5" Type="http://schemas.openxmlformats.org/officeDocument/2006/relationships/image" Target="../media/image3.png"/><Relationship Id="rId6" Type="http://schemas.microsoft.com/office/2007/relationships/hdphoto" Target="../media/hdphoto2.wdp"/><Relationship Id="rId7" Type="http://schemas.openxmlformats.org/officeDocument/2006/relationships/image" Target="../media/image4.png"/><Relationship Id="rId8" Type="http://schemas.microsoft.com/office/2007/relationships/hdphoto" Target="../media/hdphoto3.wdp"/><Relationship Id="rId9" Type="http://schemas.microsoft.com/office/2007/relationships/hdphoto" Target="../media/hdphoto4.wdp"/><Relationship Id="rId10" Type="http://schemas.microsoft.com/office/2007/relationships/hdphoto" Target="../media/hdphoto5.wdp"/></Relationships>
</file>

<file path=ppt/slides/_rels/slide10.xml.rels><?xml version="1.0" encoding="UTF-8" standalone="yes"?>
<Relationships xmlns="http://schemas.openxmlformats.org/package/2006/relationships"><Relationship Id="rId3" Type="http://schemas.microsoft.com/office/2007/relationships/hdphoto" Target="../media/hdphoto21.wdp"/><Relationship Id="rId4" Type="http://schemas.openxmlformats.org/officeDocument/2006/relationships/image" Target="../media/image3.png"/><Relationship Id="rId5" Type="http://schemas.microsoft.com/office/2007/relationships/hdphoto" Target="../media/hdphoto15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0.wdp"/><Relationship Id="rId4" Type="http://schemas.openxmlformats.org/officeDocument/2006/relationships/image" Target="../media/image3.png"/><Relationship Id="rId5" Type="http://schemas.microsoft.com/office/2007/relationships/hdphoto" Target="../media/hdphoto11.wdp"/><Relationship Id="rId6" Type="http://schemas.openxmlformats.org/officeDocument/2006/relationships/image" Target="../media/image5.jpeg"/><Relationship Id="rId7" Type="http://schemas.microsoft.com/office/2007/relationships/hdphoto" Target="../media/hdphoto12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3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5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6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7.wdp"/><Relationship Id="rId6" Type="http://schemas.openxmlformats.org/officeDocument/2006/relationships/image" Target="../media/image5.jpeg"/><Relationship Id="rId7" Type="http://schemas.microsoft.com/office/2007/relationships/hdphoto" Target="../media/hdphoto18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9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20.wdp"/><Relationship Id="rId4" Type="http://schemas.openxmlformats.org/officeDocument/2006/relationships/image" Target="../media/image3.png"/><Relationship Id="rId5" Type="http://schemas.microsoft.com/office/2007/relationships/hdphoto" Target="../media/hdphoto15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microsoft.com/office/2007/relationships/hdphoto" Target="../media/hdphoto5.wdp"/><Relationship Id="rId4" Type="http://schemas.openxmlformats.org/officeDocument/2006/relationships/image" Target="../media/image3.png"/><Relationship Id="rId5" Type="http://schemas.microsoft.com/office/2007/relationships/hdphoto" Target="../media/hdphoto15.wdp"/><Relationship Id="rId6" Type="http://schemas.openxmlformats.org/officeDocument/2006/relationships/image" Target="../media/image5.jpeg"/><Relationship Id="rId7" Type="http://schemas.microsoft.com/office/2007/relationships/hdphoto" Target="../media/hdphoto14.wdp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>
            <a:alphaModFix amt="29000"/>
          </a:blip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2112953" y="5182482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5"/>
          <p:cNvSpPr txBox="1"/>
          <p:nvPr/>
        </p:nvSpPr>
        <p:spPr>
          <a:xfrm>
            <a:off x="1203891" y="5012379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s-ES"/>
          </a:p>
        </p:txBody>
      </p:sp>
      <p:sp>
        <p:nvSpPr>
          <p:cNvPr id="2" name="CuadroTexto 1"/>
          <p:cNvSpPr txBox="1"/>
          <p:nvPr/>
        </p:nvSpPr>
        <p:spPr>
          <a:xfrm>
            <a:off x="4697616" y="3636950"/>
            <a:ext cx="94979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ES_tradnl" sz="4400" dirty="0" smtClean="0">
                <a:latin typeface="Escolar1"/>
                <a:cs typeface="Escolar1"/>
              </a:rPr>
              <a:t>569</a:t>
            </a:r>
            <a:endParaRPr lang="es-ES" sz="4400" dirty="0">
              <a:latin typeface="Escolar1"/>
              <a:cs typeface="Escolar1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1307634" y="5807182"/>
            <a:ext cx="7137449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_tradnl" sz="3200" dirty="0" smtClean="0">
                <a:latin typeface="Escolar1"/>
                <a:cs typeface="Escolar1"/>
              </a:rPr>
              <a:t> 5 C + 6 D + 9 U</a:t>
            </a:r>
            <a:endParaRPr lang="es-ES" sz="3200" dirty="0">
              <a:latin typeface="Escolar1"/>
              <a:cs typeface="Escolar1"/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0" y="0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 centenas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sp>
        <p:nvSpPr>
          <p:cNvPr id="9" name="Flecha derecha 8"/>
          <p:cNvSpPr/>
          <p:nvPr/>
        </p:nvSpPr>
        <p:spPr>
          <a:xfrm rot="5400000" flipV="1">
            <a:off x="4504825" y="4630887"/>
            <a:ext cx="1245981" cy="1106611"/>
          </a:xfrm>
          <a:prstGeom prst="rightArrow">
            <a:avLst>
              <a:gd name="adj1" fmla="val 50000"/>
              <a:gd name="adj2" fmla="val 69999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pic>
        <p:nvPicPr>
          <p:cNvPr id="17" name="Imagen 16" descr="Captura de pantalla 2015-09-28 a las 16.38.10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94" y="1125616"/>
            <a:ext cx="402622" cy="701537"/>
          </a:xfrm>
          <a:prstGeom prst="rect">
            <a:avLst/>
          </a:prstGeom>
        </p:spPr>
      </p:pic>
      <p:pic>
        <p:nvPicPr>
          <p:cNvPr id="18" name="Imagen 17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6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7997" y="1065413"/>
            <a:ext cx="326780" cy="751593"/>
          </a:xfrm>
          <a:prstGeom prst="rect">
            <a:avLst/>
          </a:prstGeom>
        </p:spPr>
      </p:pic>
      <p:pic>
        <p:nvPicPr>
          <p:cNvPr id="22" name="Imagen 21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5991395" y="1067265"/>
            <a:ext cx="173162" cy="720000"/>
          </a:xfrm>
          <a:prstGeom prst="rect">
            <a:avLst/>
          </a:prstGeom>
        </p:spPr>
      </p:pic>
      <p:pic>
        <p:nvPicPr>
          <p:cNvPr id="31" name="Imagen 30" descr="Captura de pantalla 2015-09-28 a las 16.38.10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176" y="1117321"/>
            <a:ext cx="402622" cy="701537"/>
          </a:xfrm>
          <a:prstGeom prst="rect">
            <a:avLst/>
          </a:prstGeom>
        </p:spPr>
      </p:pic>
      <p:pic>
        <p:nvPicPr>
          <p:cNvPr id="32" name="Imagen 31" descr="Captura de pantalla 2015-09-28 a las 16.38.10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94994" y="1893713"/>
            <a:ext cx="402622" cy="701537"/>
          </a:xfrm>
          <a:prstGeom prst="rect">
            <a:avLst/>
          </a:prstGeom>
        </p:spPr>
      </p:pic>
      <p:pic>
        <p:nvPicPr>
          <p:cNvPr id="33" name="Imagen 32" descr="Captura de pantalla 2015-09-28 a las 16.38.10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6176" y="1885418"/>
            <a:ext cx="402622" cy="701537"/>
          </a:xfrm>
          <a:prstGeom prst="rect">
            <a:avLst/>
          </a:prstGeom>
        </p:spPr>
      </p:pic>
      <p:pic>
        <p:nvPicPr>
          <p:cNvPr id="35" name="Imagen 34" descr="Captura de pantalla 2015-09-28 a las 16.38.10.png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2637" y="2595250"/>
            <a:ext cx="402622" cy="701537"/>
          </a:xfrm>
          <a:prstGeom prst="rect">
            <a:avLst/>
          </a:prstGeom>
        </p:spPr>
      </p:pic>
      <p:pic>
        <p:nvPicPr>
          <p:cNvPr id="36" name="Imagen 35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12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4734" y="1067265"/>
            <a:ext cx="326780" cy="751593"/>
          </a:xfrm>
          <a:prstGeom prst="rect">
            <a:avLst/>
          </a:prstGeom>
        </p:spPr>
      </p:pic>
      <p:pic>
        <p:nvPicPr>
          <p:cNvPr id="37" name="Imagen 36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05551" y="1868563"/>
            <a:ext cx="326780" cy="751593"/>
          </a:xfrm>
          <a:prstGeom prst="rect">
            <a:avLst/>
          </a:prstGeom>
        </p:spPr>
      </p:pic>
      <p:pic>
        <p:nvPicPr>
          <p:cNvPr id="38" name="Imagen 37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14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9713" y="1870415"/>
            <a:ext cx="326780" cy="751593"/>
          </a:xfrm>
          <a:prstGeom prst="rect">
            <a:avLst/>
          </a:prstGeom>
        </p:spPr>
      </p:pic>
      <p:pic>
        <p:nvPicPr>
          <p:cNvPr id="39" name="Imagen 38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6360" y="2586955"/>
            <a:ext cx="326780" cy="751593"/>
          </a:xfrm>
          <a:prstGeom prst="rect">
            <a:avLst/>
          </a:prstGeom>
        </p:spPr>
      </p:pic>
      <p:pic>
        <p:nvPicPr>
          <p:cNvPr id="40" name="Imagen 39" descr="Captura de pantalla 2015-09-28 a las 16.38.16.png"/>
          <p:cNvPicPr>
            <a:picLocks noChangeAspect="1"/>
          </p:cNvPicPr>
          <p:nvPr/>
        </p:nvPicPr>
        <p:blipFill>
          <a:blip r:embed="rId5">
            <a:extLst>
              <a:ext uri="{BEBA8EAE-BF5A-486C-A8C5-ECC9F3942E4B}">
                <a14:imgProps xmlns:a14="http://schemas.microsoft.com/office/drawing/2010/main">
                  <a14:imgLayer r:embed="rId1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57947" y="2588807"/>
            <a:ext cx="326780" cy="751593"/>
          </a:xfrm>
          <a:prstGeom prst="rect">
            <a:avLst/>
          </a:prstGeom>
        </p:spPr>
      </p:pic>
      <p:pic>
        <p:nvPicPr>
          <p:cNvPr id="43" name="Imagen 42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305772" y="1067265"/>
            <a:ext cx="173162" cy="720000"/>
          </a:xfrm>
          <a:prstGeom prst="rect">
            <a:avLst/>
          </a:prstGeom>
        </p:spPr>
      </p:pic>
      <p:pic>
        <p:nvPicPr>
          <p:cNvPr id="44" name="Imagen 43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621647" y="1065413"/>
            <a:ext cx="173162" cy="720000"/>
          </a:xfrm>
          <a:prstGeom prst="rect">
            <a:avLst/>
          </a:prstGeom>
        </p:spPr>
      </p:pic>
      <p:pic>
        <p:nvPicPr>
          <p:cNvPr id="45" name="Imagen 44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001082" y="1865085"/>
            <a:ext cx="173162" cy="720000"/>
          </a:xfrm>
          <a:prstGeom prst="rect">
            <a:avLst/>
          </a:prstGeom>
        </p:spPr>
      </p:pic>
      <p:pic>
        <p:nvPicPr>
          <p:cNvPr id="46" name="Imagen 45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315459" y="1865085"/>
            <a:ext cx="173162" cy="720000"/>
          </a:xfrm>
          <a:prstGeom prst="rect">
            <a:avLst/>
          </a:prstGeom>
        </p:spPr>
      </p:pic>
      <p:pic>
        <p:nvPicPr>
          <p:cNvPr id="47" name="Imagen 46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631334" y="1863233"/>
            <a:ext cx="173162" cy="720000"/>
          </a:xfrm>
          <a:prstGeom prst="rect">
            <a:avLst/>
          </a:prstGeom>
        </p:spPr>
      </p:pic>
      <p:pic>
        <p:nvPicPr>
          <p:cNvPr id="48" name="Imagen 47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010769" y="2739337"/>
            <a:ext cx="173162" cy="720000"/>
          </a:xfrm>
          <a:prstGeom prst="rect">
            <a:avLst/>
          </a:prstGeom>
        </p:spPr>
      </p:pic>
      <p:pic>
        <p:nvPicPr>
          <p:cNvPr id="49" name="Imagen 48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325146" y="2739337"/>
            <a:ext cx="173162" cy="720000"/>
          </a:xfrm>
          <a:prstGeom prst="rect">
            <a:avLst/>
          </a:prstGeom>
        </p:spPr>
      </p:pic>
      <p:pic>
        <p:nvPicPr>
          <p:cNvPr id="50" name="Imagen 49"/>
          <p:cNvPicPr>
            <a:picLocks noChangeAspect="1"/>
          </p:cNvPicPr>
          <p:nvPr/>
        </p:nvPicPr>
        <p:blipFill rotWithShape="1">
          <a:blip r:embed="rId7">
            <a:extLst>
              <a:ext uri="{BEBA8EAE-BF5A-486C-A8C5-ECC9F3942E4B}">
                <a14:imgProps xmlns:a14="http://schemas.microsoft.com/office/drawing/2010/main">
                  <a14:imgLayer r:embed="rId8">
                    <a14:imgEffect>
                      <a14:backgroundRemoval t="0" b="100000" l="91597" r="100000"/>
                    </a14:imgEffect>
                  </a14:imgLayer>
                </a14:imgProps>
              </a:ext>
            </a:extLst>
          </a:blip>
          <a:srcRect l="91662"/>
          <a:stretch/>
        </p:blipFill>
        <p:spPr>
          <a:xfrm>
            <a:off x="6641021" y="2737485"/>
            <a:ext cx="173162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362715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05549415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1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1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111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426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968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896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358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54233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27657985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5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3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6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536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689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459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269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321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599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04217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55184500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2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3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243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459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159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853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729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477545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71979263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6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746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759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469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843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123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426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157608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23959132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6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6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667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786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448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279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378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489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8988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1097480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2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8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278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486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153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426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853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06854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6808121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3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1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731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753</a:t>
                      </a:r>
                      <a:endParaRPr lang="es-ES" sz="3600" kern="1200" dirty="0" smtClean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486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869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853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573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666345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86338487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9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197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115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356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866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883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1686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/>
          <p:cNvSpPr txBox="1"/>
          <p:nvPr/>
        </p:nvSpPr>
        <p:spPr>
          <a:xfrm>
            <a:off x="0" y="193991"/>
            <a:ext cx="9906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ABN 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descomposici</a:t>
            </a:r>
            <a:r>
              <a:rPr lang="es-ES" sz="5400" dirty="0" smtClean="0">
                <a:solidFill>
                  <a:srgbClr val="FF0000"/>
                </a:solidFill>
                <a:latin typeface="Sassy Molassy"/>
                <a:cs typeface="Sassy Molassy"/>
              </a:rPr>
              <a:t>ón de  números</a:t>
            </a:r>
            <a:endParaRPr lang="es-ES" sz="5400" dirty="0">
              <a:solidFill>
                <a:srgbClr val="FF0000"/>
              </a:solidFill>
              <a:latin typeface="Sassy Molassy"/>
              <a:cs typeface="Sassy Molassy"/>
            </a:endParaRPr>
          </a:p>
        </p:txBody>
      </p:sp>
      <p:graphicFrame>
        <p:nvGraphicFramePr>
          <p:cNvPr id="5" name="Tabla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2363282"/>
              </p:ext>
            </p:extLst>
          </p:nvPr>
        </p:nvGraphicFramePr>
        <p:xfrm>
          <a:off x="544849" y="1396998"/>
          <a:ext cx="8861292" cy="520479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502958"/>
                <a:gridCol w="1502958"/>
                <a:gridCol w="1502958"/>
                <a:gridCol w="4352418"/>
              </a:tblGrid>
              <a:tr h="921188"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C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D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s-ES" dirty="0" smtClean="0"/>
                        <a:t>U</a:t>
                      </a:r>
                      <a:endParaRPr lang="es-ES" dirty="0"/>
                    </a:p>
                  </a:txBody>
                  <a:tcPr marL="99060" marR="99060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Descomposici</a:t>
                      </a:r>
                      <a:r>
                        <a:rPr lang="es-ES" sz="2400" dirty="0" smtClean="0">
                          <a:latin typeface="Escolar2 Negra"/>
                          <a:cs typeface="Escolar2 Negra"/>
                        </a:rPr>
                        <a:t>ón numérica</a:t>
                      </a:r>
                      <a:endParaRPr lang="es-ES" sz="2400" dirty="0" smtClean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 C</a:t>
                      </a:r>
                      <a:endParaRPr lang="es-ES" sz="3600" kern="1200" dirty="0">
                        <a:solidFill>
                          <a:schemeClr val="tx1"/>
                        </a:solidFill>
                        <a:latin typeface="Escolar2 Negra"/>
                        <a:ea typeface="+mn-e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7 D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 U</a:t>
                      </a:r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dirty="0" smtClean="0">
                          <a:latin typeface="Escolar2 Negra"/>
                          <a:cs typeface="Escolar2 Negra"/>
                        </a:rPr>
                        <a:t>474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436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159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758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13934"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s-ES" sz="3600" dirty="0">
                        <a:latin typeface="Escolar2 Negra"/>
                        <a:cs typeface="Escolar2 Negra"/>
                      </a:endParaRP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3600" kern="1200" dirty="0" smtClean="0">
                          <a:solidFill>
                            <a:schemeClr val="tx1"/>
                          </a:solidFill>
                          <a:latin typeface="Escolar2 Negra"/>
                          <a:ea typeface="+mn-ea"/>
                          <a:cs typeface="Escolar2 Negra"/>
                        </a:rPr>
                        <a:t>845</a:t>
                      </a:r>
                    </a:p>
                  </a:txBody>
                  <a:tcPr marL="99060" marR="99060" anchor="ctr">
                    <a:lnL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rgbClr r="0" g="0" b="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7" name="Imagen 6" descr="Captura de pantalla 2015-09-28 a las 16.38.10.png"/>
          <p:cNvPicPr>
            <a:picLocks noChangeAspect="1"/>
          </p:cNvPicPr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4266" y="1383704"/>
            <a:ext cx="532166" cy="927257"/>
          </a:xfrm>
          <a:prstGeom prst="rect">
            <a:avLst/>
          </a:prstGeom>
        </p:spPr>
      </p:pic>
      <p:pic>
        <p:nvPicPr>
          <p:cNvPr id="8" name="Imagen 7" descr="Captura de pantalla 2015-09-28 a las 16.38.16.png"/>
          <p:cNvPicPr>
            <a:picLocks noChangeAspect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40162" y="1401120"/>
            <a:ext cx="395752" cy="910228"/>
          </a:xfrm>
          <a:prstGeom prst="rect">
            <a:avLst/>
          </a:prstGeom>
        </p:spPr>
      </p:pic>
      <p:pic>
        <p:nvPicPr>
          <p:cNvPr id="11" name="Imagen 10" descr="Captura de pantalla 2015-09-28 a las 16.38.22.png"/>
          <p:cNvPicPr>
            <a:picLocks noChangeAspect="1"/>
          </p:cNvPicPr>
          <p:nvPr/>
        </p:nvPicPr>
        <p:blipFill>
          <a:blip r:embed="rId6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6578" y="1401120"/>
            <a:ext cx="298477" cy="8325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7952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6379</TotalTime>
  <Words>204</Words>
  <Application>Microsoft Macintosh PowerPoint</Application>
  <PresentationFormat>A4 (210x297 mm)</PresentationFormat>
  <Paragraphs>129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Gines</dc:creator>
  <cp:lastModifiedBy>Gines</cp:lastModifiedBy>
  <cp:revision>35</cp:revision>
  <dcterms:created xsi:type="dcterms:W3CDTF">2015-09-15T17:08:05Z</dcterms:created>
  <dcterms:modified xsi:type="dcterms:W3CDTF">2015-09-29T06:19:32Z</dcterms:modified>
</cp:coreProperties>
</file>