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906000" cy="6858000" type="A4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928" y="-10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8" d="100"/>
        <a:sy n="188" d="100"/>
      </p:scale>
      <p:origin x="0" y="23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62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14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6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58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57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66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32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792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6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11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69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994D2-624A-B843-869F-1C8DD516235D}" type="datetimeFigureOut">
              <a:rPr lang="es-ES" smtClean="0"/>
              <a:t>28/9/15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5DFC-8E89-1C44-A5F1-9C520CE9924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55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microsoft.com/office/2007/relationships/hdphoto" Target="../media/hdphoto6.wdp"/><Relationship Id="rId12" Type="http://schemas.microsoft.com/office/2007/relationships/hdphoto" Target="../media/hdphoto7.wdp"/><Relationship Id="rId13" Type="http://schemas.microsoft.com/office/2007/relationships/hdphoto" Target="../media/hdphoto8.wdp"/><Relationship Id="rId14" Type="http://schemas.microsoft.com/office/2007/relationships/hdphoto" Target="../media/hdphoto9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6" Type="http://schemas.microsoft.com/office/2007/relationships/hdphoto" Target="../media/hdphoto2.wdp"/><Relationship Id="rId7" Type="http://schemas.openxmlformats.org/officeDocument/2006/relationships/image" Target="../media/image4.png"/><Relationship Id="rId8" Type="http://schemas.microsoft.com/office/2007/relationships/hdphoto" Target="../media/hdphoto3.wdp"/><Relationship Id="rId9" Type="http://schemas.microsoft.com/office/2007/relationships/hdphoto" Target="../media/hdphoto4.wdp"/><Relationship Id="rId10" Type="http://schemas.microsoft.com/office/2007/relationships/hdphoto" Target="../media/hdphoto5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1.wdp"/><Relationship Id="rId4" Type="http://schemas.openxmlformats.org/officeDocument/2006/relationships/image" Target="../media/image3.png"/><Relationship Id="rId5" Type="http://schemas.microsoft.com/office/2007/relationships/hdphoto" Target="../media/hdphoto15.wdp"/><Relationship Id="rId6" Type="http://schemas.openxmlformats.org/officeDocument/2006/relationships/image" Target="../media/image5.jpeg"/><Relationship Id="rId7" Type="http://schemas.microsoft.com/office/2007/relationships/hdphoto" Target="../media/hdphoto1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4" Type="http://schemas.openxmlformats.org/officeDocument/2006/relationships/image" Target="../media/image3.png"/><Relationship Id="rId5" Type="http://schemas.microsoft.com/office/2007/relationships/hdphoto" Target="../media/hdphoto11.wdp"/><Relationship Id="rId6" Type="http://schemas.openxmlformats.org/officeDocument/2006/relationships/image" Target="../media/image5.jpeg"/><Relationship Id="rId7" Type="http://schemas.microsoft.com/office/2007/relationships/hdphoto" Target="../media/hdphoto12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4" Type="http://schemas.openxmlformats.org/officeDocument/2006/relationships/image" Target="../media/image3.png"/><Relationship Id="rId5" Type="http://schemas.microsoft.com/office/2007/relationships/hdphoto" Target="../media/hdphoto13.wdp"/><Relationship Id="rId6" Type="http://schemas.openxmlformats.org/officeDocument/2006/relationships/image" Target="../media/image5.jpeg"/><Relationship Id="rId7" Type="http://schemas.microsoft.com/office/2007/relationships/hdphoto" Target="../media/hdphoto1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4" Type="http://schemas.openxmlformats.org/officeDocument/2006/relationships/image" Target="../media/image3.png"/><Relationship Id="rId5" Type="http://schemas.microsoft.com/office/2007/relationships/hdphoto" Target="../media/hdphoto15.wdp"/><Relationship Id="rId6" Type="http://schemas.openxmlformats.org/officeDocument/2006/relationships/image" Target="../media/image5.jpeg"/><Relationship Id="rId7" Type="http://schemas.microsoft.com/office/2007/relationships/hdphoto" Target="../media/hdphoto1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4" Type="http://schemas.openxmlformats.org/officeDocument/2006/relationships/image" Target="../media/image3.png"/><Relationship Id="rId5" Type="http://schemas.microsoft.com/office/2007/relationships/hdphoto" Target="../media/hdphoto16.wdp"/><Relationship Id="rId6" Type="http://schemas.openxmlformats.org/officeDocument/2006/relationships/image" Target="../media/image5.jpeg"/><Relationship Id="rId7" Type="http://schemas.microsoft.com/office/2007/relationships/hdphoto" Target="../media/hdphoto1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4" Type="http://schemas.openxmlformats.org/officeDocument/2006/relationships/image" Target="../media/image3.png"/><Relationship Id="rId5" Type="http://schemas.microsoft.com/office/2007/relationships/hdphoto" Target="../media/hdphoto17.wdp"/><Relationship Id="rId6" Type="http://schemas.openxmlformats.org/officeDocument/2006/relationships/image" Target="../media/image5.jpeg"/><Relationship Id="rId7" Type="http://schemas.microsoft.com/office/2007/relationships/hdphoto" Target="../media/hdphoto18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4" Type="http://schemas.openxmlformats.org/officeDocument/2006/relationships/image" Target="../media/image3.png"/><Relationship Id="rId5" Type="http://schemas.microsoft.com/office/2007/relationships/hdphoto" Target="../media/hdphoto19.wdp"/><Relationship Id="rId6" Type="http://schemas.openxmlformats.org/officeDocument/2006/relationships/image" Target="../media/image5.jpeg"/><Relationship Id="rId7" Type="http://schemas.microsoft.com/office/2007/relationships/hdphoto" Target="../media/hdphoto1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0.wdp"/><Relationship Id="rId4" Type="http://schemas.openxmlformats.org/officeDocument/2006/relationships/image" Target="../media/image3.png"/><Relationship Id="rId5" Type="http://schemas.microsoft.com/office/2007/relationships/hdphoto" Target="../media/hdphoto15.wdp"/><Relationship Id="rId6" Type="http://schemas.openxmlformats.org/officeDocument/2006/relationships/image" Target="../media/image5.jpeg"/><Relationship Id="rId7" Type="http://schemas.microsoft.com/office/2007/relationships/hdphoto" Target="../media/hdphoto1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4" Type="http://schemas.openxmlformats.org/officeDocument/2006/relationships/image" Target="../media/image3.png"/><Relationship Id="rId5" Type="http://schemas.microsoft.com/office/2007/relationships/hdphoto" Target="../media/hdphoto15.wdp"/><Relationship Id="rId6" Type="http://schemas.openxmlformats.org/officeDocument/2006/relationships/image" Target="../media/image5.jpeg"/><Relationship Id="rId7" Type="http://schemas.microsoft.com/office/2007/relationships/hdphoto" Target="../media/hdphoto1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112953" y="51824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203891" y="50123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4697616" y="3636950"/>
            <a:ext cx="9497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4400" dirty="0" smtClean="0">
                <a:latin typeface="Escolar1"/>
                <a:cs typeface="Escolar1"/>
              </a:rPr>
              <a:t>569</a:t>
            </a:r>
            <a:endParaRPr lang="es-ES" sz="4400" dirty="0">
              <a:latin typeface="Escolar1"/>
              <a:cs typeface="Escolar1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307634" y="5807182"/>
            <a:ext cx="71374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dirty="0" smtClean="0">
                <a:latin typeface="Escolar1"/>
                <a:cs typeface="Escolar1"/>
              </a:rPr>
              <a:t> 5 C + 6 D + 9 U</a:t>
            </a:r>
            <a:endParaRPr lang="es-ES" sz="3200" dirty="0">
              <a:latin typeface="Escolar1"/>
              <a:cs typeface="Escolar1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0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 centenas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sp>
        <p:nvSpPr>
          <p:cNvPr id="9" name="Flecha derecha 8"/>
          <p:cNvSpPr/>
          <p:nvPr/>
        </p:nvSpPr>
        <p:spPr>
          <a:xfrm rot="5400000" flipV="1">
            <a:off x="4504825" y="4630887"/>
            <a:ext cx="1245981" cy="1106611"/>
          </a:xfrm>
          <a:prstGeom prst="rightArrow">
            <a:avLst>
              <a:gd name="adj1" fmla="val 50000"/>
              <a:gd name="adj2" fmla="val 6999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gen 16" descr="Captura de pantalla 2015-09-28 a las 16.38.10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94" y="1125616"/>
            <a:ext cx="402622" cy="701537"/>
          </a:xfrm>
          <a:prstGeom prst="rect">
            <a:avLst/>
          </a:prstGeom>
        </p:spPr>
      </p:pic>
      <p:pic>
        <p:nvPicPr>
          <p:cNvPr id="18" name="Imagen 17" descr="Captura de pantalla 2015-09-28 a las 16.38.16.p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997" y="1065413"/>
            <a:ext cx="326780" cy="751593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5991395" y="1067265"/>
            <a:ext cx="173162" cy="720000"/>
          </a:xfrm>
          <a:prstGeom prst="rect">
            <a:avLst/>
          </a:prstGeom>
        </p:spPr>
      </p:pic>
      <p:pic>
        <p:nvPicPr>
          <p:cNvPr id="31" name="Imagen 30" descr="Captura de pantalla 2015-09-28 a las 16.38.10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176" y="1117321"/>
            <a:ext cx="402622" cy="701537"/>
          </a:xfrm>
          <a:prstGeom prst="rect">
            <a:avLst/>
          </a:prstGeom>
        </p:spPr>
      </p:pic>
      <p:pic>
        <p:nvPicPr>
          <p:cNvPr id="32" name="Imagen 31" descr="Captura de pantalla 2015-09-28 a las 16.38.10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94" y="1893713"/>
            <a:ext cx="402622" cy="701537"/>
          </a:xfrm>
          <a:prstGeom prst="rect">
            <a:avLst/>
          </a:prstGeom>
        </p:spPr>
      </p:pic>
      <p:pic>
        <p:nvPicPr>
          <p:cNvPr id="33" name="Imagen 32" descr="Captura de pantalla 2015-09-28 a las 16.38.10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176" y="1885418"/>
            <a:ext cx="402622" cy="701537"/>
          </a:xfrm>
          <a:prstGeom prst="rect">
            <a:avLst/>
          </a:prstGeom>
        </p:spPr>
      </p:pic>
      <p:pic>
        <p:nvPicPr>
          <p:cNvPr id="35" name="Imagen 34" descr="Captura de pantalla 2015-09-28 a las 16.38.10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637" y="2595250"/>
            <a:ext cx="402622" cy="701537"/>
          </a:xfrm>
          <a:prstGeom prst="rect">
            <a:avLst/>
          </a:prstGeom>
        </p:spPr>
      </p:pic>
      <p:pic>
        <p:nvPicPr>
          <p:cNvPr id="36" name="Imagen 35" descr="Captura de pantalla 2015-09-28 a las 16.38.16.p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734" y="1067265"/>
            <a:ext cx="326780" cy="751593"/>
          </a:xfrm>
          <a:prstGeom prst="rect">
            <a:avLst/>
          </a:prstGeom>
        </p:spPr>
      </p:pic>
      <p:pic>
        <p:nvPicPr>
          <p:cNvPr id="37" name="Imagen 36" descr="Captura de pantalla 2015-09-28 a las 16.38.16.p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551" y="1868563"/>
            <a:ext cx="326780" cy="751593"/>
          </a:xfrm>
          <a:prstGeom prst="rect">
            <a:avLst/>
          </a:prstGeom>
        </p:spPr>
      </p:pic>
      <p:pic>
        <p:nvPicPr>
          <p:cNvPr id="38" name="Imagen 37" descr="Captura de pantalla 2015-09-28 a las 16.38.16.p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713" y="1870415"/>
            <a:ext cx="326780" cy="751593"/>
          </a:xfrm>
          <a:prstGeom prst="rect">
            <a:avLst/>
          </a:prstGeom>
        </p:spPr>
      </p:pic>
      <p:pic>
        <p:nvPicPr>
          <p:cNvPr id="39" name="Imagen 38" descr="Captura de pantalla 2015-09-28 a las 16.38.16.p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2586955"/>
            <a:ext cx="326780" cy="751593"/>
          </a:xfrm>
          <a:prstGeom prst="rect">
            <a:avLst/>
          </a:prstGeom>
        </p:spPr>
      </p:pic>
      <p:pic>
        <p:nvPicPr>
          <p:cNvPr id="40" name="Imagen 39" descr="Captura de pantalla 2015-09-28 a las 16.38.16.p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947" y="2588807"/>
            <a:ext cx="326780" cy="751593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305772" y="1067265"/>
            <a:ext cx="173162" cy="720000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621647" y="1065413"/>
            <a:ext cx="173162" cy="720000"/>
          </a:xfrm>
          <a:prstGeom prst="rect">
            <a:avLst/>
          </a:prstGeom>
        </p:spPr>
      </p:pic>
      <p:pic>
        <p:nvPicPr>
          <p:cNvPr id="45" name="Imagen 44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001082" y="1865085"/>
            <a:ext cx="173162" cy="720000"/>
          </a:xfrm>
          <a:prstGeom prst="rect">
            <a:avLst/>
          </a:prstGeom>
        </p:spPr>
      </p:pic>
      <p:pic>
        <p:nvPicPr>
          <p:cNvPr id="46" name="Imagen 45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315459" y="1865085"/>
            <a:ext cx="173162" cy="720000"/>
          </a:xfrm>
          <a:prstGeom prst="rect">
            <a:avLst/>
          </a:prstGeom>
        </p:spPr>
      </p:pic>
      <p:pic>
        <p:nvPicPr>
          <p:cNvPr id="47" name="Imagen 46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631334" y="1863233"/>
            <a:ext cx="173162" cy="720000"/>
          </a:xfrm>
          <a:prstGeom prst="rect">
            <a:avLst/>
          </a:prstGeom>
        </p:spPr>
      </p:pic>
      <p:pic>
        <p:nvPicPr>
          <p:cNvPr id="48" name="Imagen 4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010769" y="2739337"/>
            <a:ext cx="173162" cy="720000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325146" y="2739337"/>
            <a:ext cx="173162" cy="720000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1597" r="100000"/>
                    </a14:imgEffect>
                  </a14:imgLayer>
                </a14:imgProps>
              </a:ext>
            </a:extLst>
          </a:blip>
          <a:srcRect l="91662"/>
          <a:stretch/>
        </p:blipFill>
        <p:spPr>
          <a:xfrm>
            <a:off x="6641021" y="2737485"/>
            <a:ext cx="173162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62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49415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1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1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1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111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426</a:t>
                      </a:r>
                      <a:endParaRPr lang="es-ES" sz="3600" kern="1200" dirty="0" smtClean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758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968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896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358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42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657985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5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3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6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536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689</a:t>
                      </a:r>
                      <a:endParaRPr lang="es-ES" sz="3600" kern="1200" dirty="0" smtClean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459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269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321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599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2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84500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2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4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3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243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459</a:t>
                      </a:r>
                      <a:endParaRPr lang="es-ES" sz="3600" kern="1200" dirty="0" smtClean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753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159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853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729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7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979263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4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6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746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759</a:t>
                      </a:r>
                      <a:endParaRPr lang="es-ES" sz="3600" kern="1200" dirty="0" smtClean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469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843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123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426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6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59132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6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6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667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786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448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279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378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489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9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97480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2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8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278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486</a:t>
                      </a:r>
                      <a:endParaRPr lang="es-ES" sz="3600" kern="1200" dirty="0" smtClean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153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426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759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853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8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808121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3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1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731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753</a:t>
                      </a:r>
                      <a:endParaRPr lang="es-ES" sz="3600" kern="1200" dirty="0" smtClean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486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869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853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573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6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338487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1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9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197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758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115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356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866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883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6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93991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ABN 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descomposici</a:t>
            </a:r>
            <a:r>
              <a:rPr lang="es-ES" sz="5400" dirty="0" smtClean="0">
                <a:solidFill>
                  <a:srgbClr val="FF0000"/>
                </a:solidFill>
                <a:latin typeface="Sassy Molassy"/>
                <a:cs typeface="Sassy Molassy"/>
              </a:rPr>
              <a:t>ón de  números</a:t>
            </a:r>
            <a:endParaRPr lang="es-ES" sz="5400" dirty="0">
              <a:solidFill>
                <a:srgbClr val="FF0000"/>
              </a:solidFill>
              <a:latin typeface="Sassy Molassy"/>
              <a:cs typeface="Sassy Molassy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63282"/>
              </p:ext>
            </p:extLst>
          </p:nvPr>
        </p:nvGraphicFramePr>
        <p:xfrm>
          <a:off x="544849" y="1396998"/>
          <a:ext cx="8861292" cy="52047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958"/>
                <a:gridCol w="1502958"/>
                <a:gridCol w="1502958"/>
                <a:gridCol w="4352418"/>
              </a:tblGrid>
              <a:tr h="921188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U</a:t>
                      </a:r>
                      <a:endParaRPr lang="es-ES" dirty="0"/>
                    </a:p>
                  </a:txBody>
                  <a:tcPr marL="99060" marR="990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Descomposici</a:t>
                      </a:r>
                      <a:r>
                        <a:rPr lang="es-ES" sz="2400" dirty="0" smtClean="0">
                          <a:latin typeface="Escolar2 Negra"/>
                          <a:cs typeface="Escolar2 Negra"/>
                        </a:rPr>
                        <a:t>ón numérica</a:t>
                      </a:r>
                      <a:endParaRPr lang="es-ES" sz="2400" dirty="0" smtClean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 C</a:t>
                      </a:r>
                      <a:endParaRPr lang="es-ES" sz="3600" kern="1200" dirty="0">
                        <a:solidFill>
                          <a:schemeClr val="tx1"/>
                        </a:solidFill>
                        <a:latin typeface="Escolar2 Negra"/>
                        <a:ea typeface="+mn-e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7 D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4 U</a:t>
                      </a:r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>
                          <a:latin typeface="Escolar2 Negra"/>
                          <a:cs typeface="Escolar2 Negra"/>
                        </a:rPr>
                        <a:t>474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759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436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159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758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34"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600" dirty="0">
                        <a:latin typeface="Escolar2 Negra"/>
                        <a:cs typeface="Escolar2 Negr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kern="1200" dirty="0" smtClean="0">
                          <a:solidFill>
                            <a:schemeClr val="tx1"/>
                          </a:solidFill>
                          <a:latin typeface="Escolar2 Negra"/>
                          <a:ea typeface="+mn-ea"/>
                          <a:cs typeface="Escolar2 Negra"/>
                        </a:rPr>
                        <a:t>845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n 6" descr="Captura de pantalla 2015-09-28 a las 16.38.1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66" y="1383704"/>
            <a:ext cx="532166" cy="927257"/>
          </a:xfrm>
          <a:prstGeom prst="rect">
            <a:avLst/>
          </a:prstGeom>
        </p:spPr>
      </p:pic>
      <p:pic>
        <p:nvPicPr>
          <p:cNvPr id="8" name="Imagen 7" descr="Captura de pantalla 2015-09-28 a las 16.38.16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62" y="1401120"/>
            <a:ext cx="395752" cy="910228"/>
          </a:xfrm>
          <a:prstGeom prst="rect">
            <a:avLst/>
          </a:prstGeom>
        </p:spPr>
      </p:pic>
      <p:pic>
        <p:nvPicPr>
          <p:cNvPr id="11" name="Imagen 10" descr="Captura de pantalla 2015-09-28 a las 16.38.22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78" y="1401120"/>
            <a:ext cx="298477" cy="83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795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6379</TotalTime>
  <Words>204</Words>
  <Application>Microsoft Macintosh PowerPoint</Application>
  <PresentationFormat>A4 (210x297 mm)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</dc:creator>
  <cp:lastModifiedBy>Gines</cp:lastModifiedBy>
  <cp:revision>35</cp:revision>
  <dcterms:created xsi:type="dcterms:W3CDTF">2015-09-15T17:08:05Z</dcterms:created>
  <dcterms:modified xsi:type="dcterms:W3CDTF">2015-09-29T06:19:32Z</dcterms:modified>
</cp:coreProperties>
</file>