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 autoAdjust="0"/>
    <p:restoredTop sz="94722" autoAdjust="0"/>
  </p:normalViewPr>
  <p:slideViewPr>
    <p:cSldViewPr snapToGrid="0" snapToObjects="1">
      <p:cViewPr varScale="1">
        <p:scale>
          <a:sx n="129" d="100"/>
          <a:sy n="129" d="100"/>
        </p:scale>
        <p:origin x="-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5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46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38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46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49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267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57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587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58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83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98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535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41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78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03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27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43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656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946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752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889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246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71D2-EBF2-B544-B1FC-AF4B10FD3B7F}" type="datetimeFigureOut">
              <a:rPr lang="es-ES" smtClean="0"/>
              <a:t>12/9/15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9D06-8913-9644-8F5D-4E5D7449FE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001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71D2-EBF2-B544-B1FC-AF4B10FD3B7F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9D06-8913-9644-8F5D-4E5D7449FE5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3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563172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números </a:t>
            </a:r>
            <a:r>
              <a:rPr lang="es-ES_tradnl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es-ES_tradnl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 10</a:t>
            </a:r>
            <a:endParaRPr lang="es-ES_tradnl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1846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s-ES_tradn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its</a:t>
            </a:r>
            <a:r>
              <a:rPr lang="es-ES_tradn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inteligencia</a:t>
            </a:r>
            <a:endParaRPr lang="es-ES_tradnl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n 2" descr="Captura de pantalla 2015-09-12 a las 17.31.17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8" b="100000" l="2028" r="100000">
                        <a14:foregroundMark x1="38741" y1="24642" x2="38741" y2="24642"/>
                        <a14:foregroundMark x1="36393" y1="51719" x2="36393" y2="51719"/>
                        <a14:foregroundMark x1="63927" y1="72493" x2="63927" y2="72493"/>
                        <a14:foregroundMark x1="26361" y1="80516" x2="26361" y2="80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24" y="2663027"/>
            <a:ext cx="2149165" cy="1600979"/>
          </a:xfrm>
          <a:prstGeom prst="rect">
            <a:avLst/>
          </a:prstGeom>
        </p:spPr>
      </p:pic>
      <p:pic>
        <p:nvPicPr>
          <p:cNvPr id="4" name="Imagen 3" descr="Captura de pantalla 2015-09-12 a las 17.32.0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9" y="2663027"/>
            <a:ext cx="2041087" cy="1521577"/>
          </a:xfrm>
          <a:prstGeom prst="rect">
            <a:avLst/>
          </a:prstGeom>
        </p:spPr>
      </p:pic>
      <p:pic>
        <p:nvPicPr>
          <p:cNvPr id="7" name="Imagen 6" descr="Captura de pantalla 2015-09-12 a las 17.29.51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71" y="2505981"/>
            <a:ext cx="2028720" cy="1520463"/>
          </a:xfrm>
          <a:prstGeom prst="rect">
            <a:avLst/>
          </a:prstGeom>
        </p:spPr>
      </p:pic>
      <p:pic>
        <p:nvPicPr>
          <p:cNvPr id="8" name="Imagen 7" descr="Captura de pantalla 2015-09-12 a las 17.32.28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3" b="99429" l="0" r="100000">
                        <a14:foregroundMark x1="86170" y1="49643" x2="86170" y2="49643"/>
                        <a14:foregroundMark x1="76809" y1="69187" x2="76809" y2="69187"/>
                        <a14:foregroundMark x1="55000" y1="61198" x2="55000" y2="61198"/>
                        <a14:foregroundMark x1="45638" y1="21969" x2="45638" y2="21969"/>
                        <a14:foregroundMark x1="34362" y1="46505" x2="34362" y2="46505"/>
                        <a14:foregroundMark x1="18617" y1="28388" x2="18617" y2="28388"/>
                        <a14:foregroundMark x1="13404" y1="58203" x2="13404" y2="58203"/>
                        <a14:foregroundMark x1="40000" y1="81740" x2="40000" y2="81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11" y="2511214"/>
            <a:ext cx="2622057" cy="19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0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6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6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5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2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1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2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1"/>
            <a:ext cx="9144000" cy="68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5"/>
            <a:ext cx="9144000" cy="68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81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5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2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6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45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92047" y="215388"/>
            <a:ext cx="5627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B</a:t>
            </a:r>
            <a:r>
              <a:rPr lang="es-ES_tradnl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its</a:t>
            </a:r>
            <a:r>
              <a:rPr lang="es-ES_tradnl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de Inteligencia</a:t>
            </a:r>
            <a:endParaRPr lang="es-ES_tradnl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5107" y="5711872"/>
            <a:ext cx="7728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Suscríbete </a:t>
            </a:r>
            <a:r>
              <a:rPr lang="es-E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a nuestro canal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98" y="2391005"/>
            <a:ext cx="8749978" cy="21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8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5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63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38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72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7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9-12 a las 17.3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15</Words>
  <Application>Microsoft Macintosh PowerPoint</Application>
  <PresentationFormat>Presentación en pantalla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</dc:creator>
  <cp:lastModifiedBy>Gines</cp:lastModifiedBy>
  <cp:revision>20</cp:revision>
  <dcterms:created xsi:type="dcterms:W3CDTF">2015-09-07T11:34:36Z</dcterms:created>
  <dcterms:modified xsi:type="dcterms:W3CDTF">2015-09-12T15:57:26Z</dcterms:modified>
</cp:coreProperties>
</file>