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0" r:id="rId8"/>
    <p:sldId id="265" r:id="rId9"/>
    <p:sldId id="266" r:id="rId10"/>
    <p:sldId id="270" r:id="rId11"/>
    <p:sldId id="269" r:id="rId12"/>
    <p:sldId id="267" r:id="rId13"/>
    <p:sldId id="268" r:id="rId14"/>
    <p:sldId id="273" r:id="rId15"/>
    <p:sldId id="274" r:id="rId16"/>
    <p:sldId id="275" r:id="rId17"/>
    <p:sldId id="276" r:id="rId18"/>
    <p:sldId id="277" r:id="rId19"/>
    <p:sldId id="278" r:id="rId20"/>
    <p:sldId id="271" r:id="rId21"/>
    <p:sldId id="272" r:id="rId2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7690" autoAdjust="0"/>
  </p:normalViewPr>
  <p:slideViewPr>
    <p:cSldViewPr snapToGrid="0" snapToObjects="1">
      <p:cViewPr varScale="1">
        <p:scale>
          <a:sx n="112" d="100"/>
          <a:sy n="112" d="100"/>
        </p:scale>
        <p:origin x="-225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0" d="100"/>
        <a:sy n="2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203-7EC5-6E4F-B907-19629F3D067F}" type="datetimeFigureOut">
              <a:rPr lang="es-ES" smtClean="0"/>
              <a:t>31/8/15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09DB-1B9C-154A-B9DF-383903D5736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22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203-7EC5-6E4F-B907-19629F3D067F}" type="datetimeFigureOut">
              <a:rPr lang="es-ES" smtClean="0"/>
              <a:t>31/8/15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09DB-1B9C-154A-B9DF-383903D5736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389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203-7EC5-6E4F-B907-19629F3D067F}" type="datetimeFigureOut">
              <a:rPr lang="es-ES" smtClean="0"/>
              <a:t>31/8/15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09DB-1B9C-154A-B9DF-383903D5736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21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203-7EC5-6E4F-B907-19629F3D067F}" type="datetimeFigureOut">
              <a:rPr lang="es-ES" smtClean="0"/>
              <a:t>31/8/15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09DB-1B9C-154A-B9DF-383903D5736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048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203-7EC5-6E4F-B907-19629F3D067F}" type="datetimeFigureOut">
              <a:rPr lang="es-ES" smtClean="0"/>
              <a:t>31/8/15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09DB-1B9C-154A-B9DF-383903D5736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814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203-7EC5-6E4F-B907-19629F3D067F}" type="datetimeFigureOut">
              <a:rPr lang="es-ES" smtClean="0"/>
              <a:t>31/8/15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09DB-1B9C-154A-B9DF-383903D5736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5217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203-7EC5-6E4F-B907-19629F3D067F}" type="datetimeFigureOut">
              <a:rPr lang="es-ES" smtClean="0"/>
              <a:t>31/8/15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09DB-1B9C-154A-B9DF-383903D5736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10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203-7EC5-6E4F-B907-19629F3D067F}" type="datetimeFigureOut">
              <a:rPr lang="es-ES" smtClean="0"/>
              <a:t>31/8/15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09DB-1B9C-154A-B9DF-383903D5736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08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203-7EC5-6E4F-B907-19629F3D067F}" type="datetimeFigureOut">
              <a:rPr lang="es-ES" smtClean="0"/>
              <a:t>31/8/15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09DB-1B9C-154A-B9DF-383903D5736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953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203-7EC5-6E4F-B907-19629F3D067F}" type="datetimeFigureOut">
              <a:rPr lang="es-ES" smtClean="0"/>
              <a:t>31/8/15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09DB-1B9C-154A-B9DF-383903D5736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82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203-7EC5-6E4F-B907-19629F3D067F}" type="datetimeFigureOut">
              <a:rPr lang="es-ES" smtClean="0"/>
              <a:t>31/8/15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09DB-1B9C-154A-B9DF-383903D5736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107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DA203-7EC5-6E4F-B907-19629F3D067F}" type="datetimeFigureOut">
              <a:rPr lang="es-ES" smtClean="0"/>
              <a:t>31/8/15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709DB-1B9C-154A-B9DF-383903D5736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025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971296"/>
              </p:ext>
            </p:extLst>
          </p:nvPr>
        </p:nvGraphicFramePr>
        <p:xfrm>
          <a:off x="-2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6736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59427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23908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446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569752"/>
              </p:ext>
            </p:extLst>
          </p:nvPr>
        </p:nvGraphicFramePr>
        <p:xfrm>
          <a:off x="-2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6736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59427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23908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58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288395"/>
              </p:ext>
            </p:extLst>
          </p:nvPr>
        </p:nvGraphicFramePr>
        <p:xfrm>
          <a:off x="-2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6736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FFFFFF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FFFFFF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FFFFFF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FFFFFF"/>
                          </a:solidFill>
                        </a:rPr>
                        <a:t>MI</a:t>
                      </a:r>
                      <a:r>
                        <a:rPr lang="es-ES" sz="2000" dirty="0" smtClean="0">
                          <a:solidFill>
                            <a:srgbClr val="FFFFFF"/>
                          </a:solidFill>
                        </a:rPr>
                        <a:t>ÉRCOLES</a:t>
                      </a:r>
                      <a:endParaRPr lang="es-ES" sz="20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FFFFFF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FFFFFF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59427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rgbClr val="FFFFFF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solidFill>
                            <a:srgbClr val="FFFFFF"/>
                          </a:solidFill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solidFill>
                          <a:srgbClr val="FFFFFF"/>
                        </a:solidFill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23908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58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569752"/>
              </p:ext>
            </p:extLst>
          </p:nvPr>
        </p:nvGraphicFramePr>
        <p:xfrm>
          <a:off x="-2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6736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59427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23908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32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569752"/>
              </p:ext>
            </p:extLst>
          </p:nvPr>
        </p:nvGraphicFramePr>
        <p:xfrm>
          <a:off x="-2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6736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59427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23908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898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569752"/>
              </p:ext>
            </p:extLst>
          </p:nvPr>
        </p:nvGraphicFramePr>
        <p:xfrm>
          <a:off x="-2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6736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59427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23908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806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569752"/>
              </p:ext>
            </p:extLst>
          </p:nvPr>
        </p:nvGraphicFramePr>
        <p:xfrm>
          <a:off x="-2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6736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59427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23908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428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855726_1001146763243587_2316739476527061213_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" t="2420" r="2384" b="302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569752"/>
              </p:ext>
            </p:extLst>
          </p:nvPr>
        </p:nvGraphicFramePr>
        <p:xfrm>
          <a:off x="-2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6736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59427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23908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450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569752"/>
              </p:ext>
            </p:extLst>
          </p:nvPr>
        </p:nvGraphicFramePr>
        <p:xfrm>
          <a:off x="-2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6736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59427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23908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517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569752"/>
              </p:ext>
            </p:extLst>
          </p:nvPr>
        </p:nvGraphicFramePr>
        <p:xfrm>
          <a:off x="-2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6736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59427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23908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675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569752"/>
              </p:ext>
            </p:extLst>
          </p:nvPr>
        </p:nvGraphicFramePr>
        <p:xfrm>
          <a:off x="-2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6736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59427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23908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151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389720"/>
              </p:ext>
            </p:extLst>
          </p:nvPr>
        </p:nvGraphicFramePr>
        <p:xfrm>
          <a:off x="-2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6736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59427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23908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829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569752"/>
              </p:ext>
            </p:extLst>
          </p:nvPr>
        </p:nvGraphicFramePr>
        <p:xfrm>
          <a:off x="-2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6736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59427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23908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648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569752"/>
              </p:ext>
            </p:extLst>
          </p:nvPr>
        </p:nvGraphicFramePr>
        <p:xfrm>
          <a:off x="-2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6736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59427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23908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17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282137"/>
              </p:ext>
            </p:extLst>
          </p:nvPr>
        </p:nvGraphicFramePr>
        <p:xfrm>
          <a:off x="-2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6736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FF0000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FF0000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FF0000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FF0000"/>
                          </a:solidFill>
                        </a:rPr>
                        <a:t>MI</a:t>
                      </a:r>
                      <a:r>
                        <a:rPr lang="es-ES" sz="2000" dirty="0" smtClean="0">
                          <a:solidFill>
                            <a:srgbClr val="FF0000"/>
                          </a:solidFill>
                        </a:rPr>
                        <a:t>ÉRCOLES</a:t>
                      </a:r>
                      <a:endParaRPr lang="es-E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FF0000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FF0000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59427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="1" cap="none" spc="0" baseline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23908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345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795543"/>
              </p:ext>
            </p:extLst>
          </p:nvPr>
        </p:nvGraphicFramePr>
        <p:xfrm>
          <a:off x="-2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6736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FF0000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FF0000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FF0000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FF0000"/>
                          </a:solidFill>
                        </a:rPr>
                        <a:t>MI</a:t>
                      </a:r>
                      <a:r>
                        <a:rPr lang="es-ES" sz="2000" dirty="0" smtClean="0">
                          <a:solidFill>
                            <a:srgbClr val="FF0000"/>
                          </a:solidFill>
                        </a:rPr>
                        <a:t>ÉRCOLES</a:t>
                      </a:r>
                      <a:endParaRPr lang="es-E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FF0000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FF0000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59427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rgbClr val="FF0000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solidFill>
                            <a:srgbClr val="FF0000"/>
                          </a:solidFill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solidFill>
                          <a:srgbClr val="FF0000"/>
                        </a:solidFill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239086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s-E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643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389720"/>
              </p:ext>
            </p:extLst>
          </p:nvPr>
        </p:nvGraphicFramePr>
        <p:xfrm>
          <a:off x="-2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6736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59427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23908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801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389720"/>
              </p:ext>
            </p:extLst>
          </p:nvPr>
        </p:nvGraphicFramePr>
        <p:xfrm>
          <a:off x="-2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6736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59427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23908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681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389720"/>
              </p:ext>
            </p:extLst>
          </p:nvPr>
        </p:nvGraphicFramePr>
        <p:xfrm>
          <a:off x="-2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6736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59427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23908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788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389720"/>
              </p:ext>
            </p:extLst>
          </p:nvPr>
        </p:nvGraphicFramePr>
        <p:xfrm>
          <a:off x="-2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6736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MI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ÉRCOLES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59427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tx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23908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214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671296"/>
              </p:ext>
            </p:extLst>
          </p:nvPr>
        </p:nvGraphicFramePr>
        <p:xfrm>
          <a:off x="-2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6736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bg1"/>
                          </a:solidFill>
                        </a:rPr>
                        <a:t>HORAS/DIA</a:t>
                      </a:r>
                      <a:endParaRPr lang="es-E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bg1"/>
                          </a:solidFill>
                        </a:rPr>
                        <a:t>LUNES</a:t>
                      </a:r>
                      <a:endParaRPr lang="es-E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bg1"/>
                          </a:solidFill>
                        </a:rPr>
                        <a:t>MARTES</a:t>
                      </a:r>
                      <a:endParaRPr lang="es-E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bg1"/>
                          </a:solidFill>
                        </a:rPr>
                        <a:t>MI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</a:rPr>
                        <a:t>ÉRCOLES</a:t>
                      </a:r>
                      <a:endParaRPr lang="es-E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bg1"/>
                          </a:solidFill>
                        </a:rPr>
                        <a:t>JUEVES</a:t>
                      </a:r>
                      <a:endParaRPr lang="es-E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bg1"/>
                          </a:solidFill>
                        </a:rPr>
                        <a:t>VIERNES</a:t>
                      </a:r>
                      <a:endParaRPr lang="es-E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0"/>
                      </a:srgb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0"/>
                      </a:srgb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59427">
                <a:tc gridSpan="6">
                  <a:txBody>
                    <a:bodyPr/>
                    <a:lstStyle/>
                    <a:p>
                      <a:pPr algn="ctr"/>
                      <a:r>
                        <a:rPr lang="es-ES" sz="6000" dirty="0" smtClean="0">
                          <a:solidFill>
                            <a:schemeClr val="bg1"/>
                          </a:solidFill>
                          <a:latin typeface="kevin eleven "/>
                          <a:cs typeface="kevin eleven "/>
                        </a:rPr>
                        <a:t>R</a:t>
                      </a:r>
                      <a:r>
                        <a:rPr lang="es-ES" sz="6000" baseline="0" dirty="0" smtClean="0">
                          <a:solidFill>
                            <a:schemeClr val="bg1"/>
                          </a:solidFill>
                          <a:latin typeface="kevin eleven "/>
                          <a:cs typeface="kevin eleven "/>
                        </a:rPr>
                        <a:t>   E   C   R   E   O</a:t>
                      </a:r>
                      <a:endParaRPr lang="es-ES" sz="6000" dirty="0">
                        <a:solidFill>
                          <a:schemeClr val="bg1"/>
                        </a:solidFill>
                        <a:latin typeface="kevin eleven "/>
                        <a:cs typeface="kevin eleven 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239086"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s-ES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923032"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9118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294</Words>
  <Application>Microsoft Macintosh PowerPoint</Application>
  <PresentationFormat>Presentación en pantalla (4:3)</PresentationFormat>
  <Paragraphs>168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Gines</dc:creator>
  <cp:lastModifiedBy>Gines</cp:lastModifiedBy>
  <cp:revision>4</cp:revision>
  <dcterms:created xsi:type="dcterms:W3CDTF">2015-08-31T16:37:26Z</dcterms:created>
  <dcterms:modified xsi:type="dcterms:W3CDTF">2015-09-01T16:59:24Z</dcterms:modified>
</cp:coreProperties>
</file>