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70" r:id="rId11"/>
    <p:sldId id="269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690" autoAdjust="0"/>
  </p:normalViewPr>
  <p:slideViewPr>
    <p:cSldViewPr snapToGrid="0" snapToObjects="1">
      <p:cViewPr varScale="1">
        <p:scale>
          <a:sx n="112" d="100"/>
          <a:sy n="112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89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48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1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2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0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203-7EC5-6E4F-B907-19629F3D067F}" type="datetimeFigureOut">
              <a:rPr lang="es-ES" smtClean="0"/>
              <a:t>1/9/15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2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71296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4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88395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rgbClr val="FFFFFF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rgbClr val="FFFFFF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rgbClr val="FFFFFF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9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0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2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855726_1001146763243587_2316739476527061213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420" r="2384" b="30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45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1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7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2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82137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="1" cap="none" spc="0" baseline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95543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rgbClr val="FF0000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rgbClr val="FF0000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rgbClr val="FF0000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8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8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8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1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71296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MIÉRCOLES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bg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chemeClr val="bg1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chemeClr val="bg1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294</Words>
  <Application>Microsoft Macintosh PowerPoint</Application>
  <PresentationFormat>Presentación en pantalla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4</cp:revision>
  <dcterms:created xsi:type="dcterms:W3CDTF">2015-08-31T16:37:26Z</dcterms:created>
  <dcterms:modified xsi:type="dcterms:W3CDTF">2015-09-01T17:31:17Z</dcterms:modified>
</cp:coreProperties>
</file>