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70" r:id="rId11"/>
    <p:sldId id="269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71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90" autoAdjust="0"/>
  </p:normalViewPr>
  <p:slideViewPr>
    <p:cSldViewPr snapToGrid="0" snapToObjects="1">
      <p:cViewPr varScale="1">
        <p:scale>
          <a:sx n="112" d="100"/>
          <a:sy n="112" d="100"/>
        </p:scale>
        <p:origin x="-2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2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89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48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14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21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1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8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2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07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2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90908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44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3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89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0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42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855726_1001146763243587_2316739476527061213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2420" r="2384" b="30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45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1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7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5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2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64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4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64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80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8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78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1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29097"/>
              </p:ext>
            </p:extLst>
          </p:nvPr>
        </p:nvGraphicFramePr>
        <p:xfrm>
          <a:off x="-2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31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82169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647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931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1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294</Words>
  <Application>Microsoft Macintosh PowerPoint</Application>
  <PresentationFormat>Presentación en pantalla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</dc:creator>
  <cp:lastModifiedBy>Gines</cp:lastModifiedBy>
  <cp:revision>6</cp:revision>
  <dcterms:created xsi:type="dcterms:W3CDTF">2015-08-31T16:37:26Z</dcterms:created>
  <dcterms:modified xsi:type="dcterms:W3CDTF">2015-09-01T17:30:35Z</dcterms:modified>
</cp:coreProperties>
</file>