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CC00FF"/>
    <a:srgbClr val="F37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0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46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19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510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3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23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6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45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78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21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42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9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217B-E979-428D-9594-C73454D59AF9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5F804-AB3F-4806-8251-51269CCFB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41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" y="2525807"/>
            <a:ext cx="1225665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rgbClr val="FF0000"/>
                </a:solidFill>
                <a:latin typeface="Anna Roman" pitchFamily="50" charset="0"/>
              </a:rPr>
              <a:t>Facultad: </a:t>
            </a:r>
            <a:r>
              <a:rPr lang="es-ES" sz="2000" dirty="0" smtClean="0">
                <a:latin typeface="Anna Roman" pitchFamily="50" charset="0"/>
              </a:rPr>
              <a:t>Es </a:t>
            </a:r>
            <a:r>
              <a:rPr lang="es-ES" sz="2000" dirty="0">
                <a:latin typeface="Anna Roman" pitchFamily="50" charset="0"/>
              </a:rPr>
              <a:t>la capacidad de emplear de manera eficaz las palabras, manipulando la estructura o sintaxis del lenguaje, la fonética, la semántica, y sus dimensiones </a:t>
            </a:r>
            <a:r>
              <a:rPr lang="es-ES" sz="2000" dirty="0" smtClean="0">
                <a:latin typeface="Anna Roman" pitchFamily="50" charset="0"/>
              </a:rPr>
              <a:t>prácticas. Explican</a:t>
            </a:r>
            <a:r>
              <a:rPr lang="es-ES" sz="2000" dirty="0">
                <a:latin typeface="Anna Roman" pitchFamily="50" charset="0"/>
              </a:rPr>
              <a:t>, enseñan y aprenden verbalmente</a:t>
            </a:r>
            <a:r>
              <a:rPr lang="es-ES" sz="2000" dirty="0" smtClean="0">
                <a:latin typeface="Anna Roman" panose="00000500000000000000" pitchFamily="50" charset="0"/>
              </a:rPr>
              <a:t>.</a:t>
            </a:r>
          </a:p>
          <a:p>
            <a:endParaRPr lang="es-ES" sz="2000" dirty="0" smtClean="0">
              <a:latin typeface="Anna Roman" panose="00000500000000000000" pitchFamily="50" charset="0"/>
            </a:endParaRPr>
          </a:p>
          <a:p>
            <a:r>
              <a:rPr lang="es-ES" sz="2000" dirty="0" smtClean="0">
                <a:solidFill>
                  <a:srgbClr val="FF0000"/>
                </a:solidFill>
                <a:latin typeface="Anna Roman" panose="00000500000000000000" pitchFamily="50" charset="0"/>
              </a:rPr>
              <a:t>Les </a:t>
            </a:r>
            <a:r>
              <a:rPr lang="es-ES" sz="2000" dirty="0">
                <a:solidFill>
                  <a:srgbClr val="FF0000"/>
                </a:solidFill>
                <a:latin typeface="Anna Roman" panose="00000500000000000000" pitchFamily="50" charset="0"/>
              </a:rPr>
              <a:t>gusta: </a:t>
            </a:r>
            <a:r>
              <a:rPr lang="es-ES" sz="2000" dirty="0" smtClean="0">
                <a:solidFill>
                  <a:srgbClr val="FF0000"/>
                </a:solidFill>
                <a:latin typeface="Anna Roman" panose="00000500000000000000" pitchFamily="50" charset="0"/>
              </a:rPr>
              <a:t>r</a:t>
            </a:r>
            <a:r>
              <a:rPr lang="es-ES" sz="2000" dirty="0" smtClean="0">
                <a:latin typeface="Anna Roman" pitchFamily="50" charset="0"/>
              </a:rPr>
              <a:t>edactar </a:t>
            </a:r>
            <a:r>
              <a:rPr lang="es-ES" sz="2000" dirty="0">
                <a:latin typeface="Anna Roman" pitchFamily="50" charset="0"/>
              </a:rPr>
              <a:t>historias, leer, jugar con rimas, </a:t>
            </a:r>
            <a:r>
              <a:rPr lang="es-ES" sz="2000" dirty="0" smtClean="0">
                <a:latin typeface="Anna Roman" pitchFamily="50" charset="0"/>
              </a:rPr>
              <a:t>hacer poemas y trabalenguas estos niños y niñas aprenden </a:t>
            </a:r>
            <a:r>
              <a:rPr lang="es-ES" sz="2000" dirty="0">
                <a:latin typeface="Anna Roman" pitchFamily="50" charset="0"/>
              </a:rPr>
              <a:t>con facilidad otros idiomas.</a:t>
            </a:r>
            <a:r>
              <a:rPr lang="es-ES" sz="2000" dirty="0" smtClean="0">
                <a:latin typeface="Anna Roman" panose="00000500000000000000" pitchFamily="50" charset="0"/>
              </a:rPr>
              <a:t> </a:t>
            </a:r>
          </a:p>
          <a:p>
            <a:endParaRPr lang="es-ES" sz="2000" dirty="0">
              <a:latin typeface="Anna Roman" panose="00000500000000000000" pitchFamily="50" charset="0"/>
            </a:endParaRPr>
          </a:p>
          <a:p>
            <a:r>
              <a:rPr lang="es-ES" sz="2000" dirty="0" smtClean="0">
                <a:solidFill>
                  <a:srgbClr val="FF0000"/>
                </a:solidFill>
                <a:latin typeface="Anna Roman" panose="00000500000000000000" pitchFamily="50" charset="0"/>
              </a:rPr>
              <a:t>Profesiones</a:t>
            </a:r>
            <a:r>
              <a:rPr lang="es-ES" sz="2000" dirty="0">
                <a:solidFill>
                  <a:srgbClr val="FF0000"/>
                </a:solidFill>
                <a:latin typeface="Anna Roman" panose="00000500000000000000" pitchFamily="50" charset="0"/>
              </a:rPr>
              <a:t>:  </a:t>
            </a:r>
            <a:r>
              <a:rPr lang="es-ES" sz="2000" dirty="0" smtClean="0">
                <a:latin typeface="Anna Roman" pitchFamily="50" charset="0"/>
              </a:rPr>
              <a:t>Escritores, periodistas, poetas, redactores, abogados, políticos, dramaturgos, actores </a:t>
            </a:r>
            <a:r>
              <a:rPr lang="es-ES" sz="2000" dirty="0">
                <a:latin typeface="Anna Roman" pitchFamily="50" charset="0"/>
              </a:rPr>
              <a:t>de </a:t>
            </a:r>
            <a:r>
              <a:rPr lang="es-ES" sz="2000" dirty="0" smtClean="0">
                <a:latin typeface="Anna Roman" pitchFamily="50" charset="0"/>
              </a:rPr>
              <a:t>cine …</a:t>
            </a:r>
            <a:endParaRPr lang="es-ES" sz="2000" dirty="0">
              <a:latin typeface="Anna Roman" pitchFamily="50" charset="0"/>
            </a:endParaRPr>
          </a:p>
          <a:p>
            <a:r>
              <a:rPr lang="es-ES" sz="2000" dirty="0">
                <a:latin typeface="Anna Roman" pitchFamily="50" charset="0"/>
              </a:rPr>
              <a:t/>
            </a:r>
            <a:br>
              <a:rPr lang="es-ES" sz="2000" dirty="0">
                <a:latin typeface="Anna Roman" pitchFamily="50" charset="0"/>
              </a:rPr>
            </a:br>
            <a:r>
              <a:rPr lang="es-ES" sz="2000" dirty="0" smtClean="0">
                <a:solidFill>
                  <a:srgbClr val="FF0000"/>
                </a:solidFill>
                <a:latin typeface="Anna Roman" panose="00000500000000000000" pitchFamily="50" charset="0"/>
              </a:rPr>
              <a:t>Evaluación: </a:t>
            </a:r>
            <a:r>
              <a:rPr lang="es-ES" sz="2000" dirty="0">
                <a:latin typeface="Anna Roman" panose="00000500000000000000" pitchFamily="50" charset="0"/>
              </a:rPr>
              <a:t>Las personas que son fuertes en la inteligencia de lenguaje disfrutar diciendo, escuchando y viendo palabras. Les gusta contar historias. Ellos están motivados por los libros, registros, dramas, las oportunidades para escribir.</a:t>
            </a:r>
            <a:br>
              <a:rPr lang="es-ES" sz="2000" dirty="0">
                <a:latin typeface="Anna Roman" panose="00000500000000000000" pitchFamily="50" charset="0"/>
              </a:rPr>
            </a:br>
            <a:r>
              <a:rPr lang="es-ES" sz="2000" dirty="0">
                <a:latin typeface="Anna Roman" panose="00000500000000000000" pitchFamily="50" charset="0"/>
              </a:rPr>
              <a:t/>
            </a:r>
            <a:br>
              <a:rPr lang="es-ES" sz="2000" dirty="0">
                <a:latin typeface="Anna Roman" panose="00000500000000000000" pitchFamily="50" charset="0"/>
              </a:rPr>
            </a:br>
            <a:endParaRPr lang="es-ES" sz="2000" dirty="0">
              <a:latin typeface="Anna Roman" panose="00000500000000000000" pitchFamily="50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55207" y="-31003"/>
            <a:ext cx="102803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dirty="0" smtClean="0"/>
              <a:t>Inteligencia lingüística</a:t>
            </a:r>
            <a:endParaRPr lang="es-ES" sz="6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93576" cy="231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www.iraurgi.eus/images/iraurgi-ikastetxea/AA-verbal-linguistic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137" y="1025525"/>
            <a:ext cx="1542450" cy="138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 descr="inteligencia linguistiuca montserrat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971" y="149225"/>
            <a:ext cx="2209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56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535442"/>
              </p:ext>
            </p:extLst>
          </p:nvPr>
        </p:nvGraphicFramePr>
        <p:xfrm>
          <a:off x="-2" y="-117996"/>
          <a:ext cx="12192005" cy="6935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1715"/>
                <a:gridCol w="1741715"/>
                <a:gridCol w="1741715"/>
                <a:gridCol w="1741715"/>
                <a:gridCol w="1741715"/>
                <a:gridCol w="1741715"/>
                <a:gridCol w="1741715"/>
              </a:tblGrid>
              <a:tr h="1085899">
                <a:tc gridSpan="2">
                  <a:txBody>
                    <a:bodyPr/>
                    <a:lstStyle/>
                    <a:p>
                      <a:pPr algn="l"/>
                      <a:r>
                        <a:rPr lang="es-ES" sz="2800" dirty="0" smtClean="0"/>
                        <a:t>Inteligencia </a:t>
                      </a:r>
                      <a:endParaRPr lang="es-ES" sz="2800" dirty="0" smtClean="0"/>
                    </a:p>
                    <a:p>
                      <a:pPr algn="l"/>
                      <a:r>
                        <a:rPr lang="es-ES" sz="2800" smtClean="0"/>
                        <a:t>lingüística</a:t>
                      </a:r>
                      <a:endParaRPr lang="es-E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7F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solidFill>
                            <a:srgbClr val="FF0000"/>
                          </a:solidFill>
                        </a:rPr>
                        <a:t>MARZO </a:t>
                      </a:r>
                      <a:r>
                        <a:rPr lang="es-ES" sz="4000" dirty="0" smtClean="0">
                          <a:solidFill>
                            <a:srgbClr val="FF0000"/>
                          </a:solidFill>
                        </a:rPr>
                        <a:t>2016  </a:t>
                      </a:r>
                      <a:endParaRPr lang="es-ES" sz="4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CALENDARIO DE  INTELIGENCIAS</a:t>
                      </a:r>
                      <a:r>
                        <a:rPr lang="es-ES" sz="3200" baseline="0" dirty="0" smtClean="0"/>
                        <a:t>  MÚLTIPLES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334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LUNES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MARTES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MIERCOLES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JUEVES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VIERNES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SÁBADO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DOMINGO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</a:tr>
              <a:tr h="10087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</a:t>
                      </a:r>
                      <a:endParaRPr lang="es-ES" dirty="0" smtClean="0"/>
                    </a:p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Realizar actividades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escritura creativa.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</a:t>
                      </a:r>
                      <a:endParaRPr lang="es-ES" dirty="0" smtClean="0"/>
                    </a:p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Contar historias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divertidas con los amigos.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Realizar una lista de 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palabras como frutas, colores, etc.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4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Jugar a sopas de letras </a:t>
                      </a:r>
                      <a:r>
                        <a:rPr lang="es-ES" sz="1400" baseline="0" dirty="0" smtClean="0"/>
                        <a:t> o crucigramas.</a:t>
                      </a:r>
                      <a:endParaRPr lang="es-E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5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Inventar la biografía de un personaje.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6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Hacer</a:t>
                      </a:r>
                      <a:r>
                        <a:rPr lang="es-ES" sz="1400" baseline="0" dirty="0" smtClean="0"/>
                        <a:t> rimas divertidas.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22781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7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Cambiar la letra de una canción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8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Mezclar</a:t>
                      </a:r>
                      <a:r>
                        <a:rPr lang="es-ES" sz="1400" baseline="0" dirty="0" smtClean="0"/>
                        <a:t> personajes de cuentos conocidos para hacer un nuevo cuento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9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Inventar el lema</a:t>
                      </a:r>
                      <a:r>
                        <a:rPr lang="es-ES" sz="1400" baseline="0" dirty="0" smtClean="0"/>
                        <a:t> de las vacaciones.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10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Escribir un diario de los acontecimientos que más te gusten.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11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Escribir el menú de un restaurante.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12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Hacer</a:t>
                      </a:r>
                      <a:r>
                        <a:rPr lang="es-ES" sz="1400" baseline="0" dirty="0" smtClean="0"/>
                        <a:t> descripciones de personajes de dibujos animados.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13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Jugar a cifras y letras</a:t>
                      </a:r>
                      <a:r>
                        <a:rPr lang="es-ES" sz="1400" baseline="0" dirty="0" smtClean="0"/>
                        <a:t> o a </a:t>
                      </a:r>
                      <a:r>
                        <a:rPr lang="es-ES" sz="1400" baseline="0" dirty="0" err="1" smtClean="0"/>
                        <a:t>pasapalabra</a:t>
                      </a:r>
                      <a:r>
                        <a:rPr lang="es-ES" sz="1400" baseline="0" dirty="0" smtClean="0"/>
                        <a:t> en familia.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86062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14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Escribo</a:t>
                      </a:r>
                      <a:r>
                        <a:rPr lang="es-ES" sz="1400" baseline="0" dirty="0" smtClean="0"/>
                        <a:t> una carta a un amigo o familiar lejano.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15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Hacemos el resumen de una película.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16</a:t>
                      </a:r>
                    </a:p>
                    <a:p>
                      <a:pPr algn="l"/>
                      <a:r>
                        <a:rPr lang="es-ES" sz="1400" dirty="0" smtClean="0"/>
                        <a:t>Jugamos</a:t>
                      </a:r>
                      <a:r>
                        <a:rPr lang="es-ES" sz="1400" baseline="0" dirty="0" smtClean="0"/>
                        <a:t> en casa al veo </a:t>
                      </a:r>
                      <a:r>
                        <a:rPr lang="es-ES" sz="1400" baseline="0" dirty="0" err="1" smtClean="0"/>
                        <a:t>veo</a:t>
                      </a:r>
                      <a:r>
                        <a:rPr lang="es-ES" sz="1400" baseline="0" dirty="0" smtClean="0"/>
                        <a:t>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17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Contamos las letras y las sílabas de algunas palabras.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18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Hacemos</a:t>
                      </a:r>
                      <a:r>
                        <a:rPr lang="es-ES" sz="1400" baseline="0" dirty="0" smtClean="0"/>
                        <a:t> frases divertidas (Binomios fantásticos)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19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Hacemos el guión de una película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Diseño</a:t>
                      </a:r>
                      <a:r>
                        <a:rPr lang="es-ES" sz="1400" baseline="0" dirty="0" smtClean="0"/>
                        <a:t> los diálogos para un comic.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08794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21</a:t>
                      </a: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Diseño </a:t>
                      </a:r>
                      <a:r>
                        <a:rPr lang="es-ES" sz="1400" baseline="0" dirty="0" smtClean="0"/>
                        <a:t> I</a:t>
                      </a:r>
                      <a:r>
                        <a:rPr lang="es-ES" sz="1400" dirty="0" smtClean="0"/>
                        <a:t>nstrucciones de un nuevo juego de mesa.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22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Hacemos una nube de palabras.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23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Trabajamos los acrósticos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24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Inventamos nuevas palabras y sus</a:t>
                      </a:r>
                      <a:r>
                        <a:rPr lang="es-ES" sz="1400" baseline="0" dirty="0" smtClean="0"/>
                        <a:t> significado.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25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Jugamos</a:t>
                      </a:r>
                      <a:r>
                        <a:rPr lang="es-ES" sz="1400" baseline="0" dirty="0" smtClean="0"/>
                        <a:t> a algún juego con el diccionario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26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Preparamos</a:t>
                      </a:r>
                      <a:r>
                        <a:rPr lang="es-ES" sz="1400" baseline="0" dirty="0" smtClean="0"/>
                        <a:t> historias en las que participen nuestros juguetes.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27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Visitamos y nos hacemos el carnet de la biblioteca.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00213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28</a:t>
                      </a:r>
                      <a:endParaRPr lang="es-ES" dirty="0" smtClean="0"/>
                    </a:p>
                    <a:p>
                      <a:pPr algn="l"/>
                      <a:r>
                        <a:rPr lang="es-ES" sz="1400" dirty="0" smtClean="0"/>
                        <a:t>Jugamos a la oca de las</a:t>
                      </a:r>
                      <a:r>
                        <a:rPr lang="es-ES" sz="1400" baseline="0" dirty="0" smtClean="0"/>
                        <a:t> letras inventando palabras.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Invento las noticias de un telediario.</a:t>
                      </a:r>
                      <a:endParaRPr lang="es-ES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Hacemos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el titular de una noticia de un periódico.</a:t>
                      </a:r>
                      <a:endParaRPr lang="es-E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31</a:t>
                      </a:r>
                    </a:p>
                    <a:p>
                      <a:pPr algn="l"/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Jugamos a hacer caligramas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4" descr="http://www.iraurgi.eus/images/iraurgi-ikastetxea/AA-verbal-linguisti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61" y="0"/>
            <a:ext cx="1242176" cy="111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401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</TotalTime>
  <Words>373</Words>
  <Application>Microsoft Office PowerPoint</Application>
  <PresentationFormat>Personalizado</PresentationFormat>
  <Paragraphs>80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</dc:creator>
  <cp:lastModifiedBy>particular</cp:lastModifiedBy>
  <cp:revision>24</cp:revision>
  <dcterms:created xsi:type="dcterms:W3CDTF">2015-12-08T13:00:13Z</dcterms:created>
  <dcterms:modified xsi:type="dcterms:W3CDTF">2016-02-23T10:10:21Z</dcterms:modified>
</cp:coreProperties>
</file>