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3" r:id="rId5"/>
    <p:sldId id="262" r:id="rId6"/>
    <p:sldId id="261" r:id="rId7"/>
  </p:sldIdLst>
  <p:sldSz cx="9906000" cy="6858000" type="A4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45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2128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36" d="100"/>
        <a:sy n="23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D2B6-2879-0749-B770-A9D9C1A03438}" type="datetimeFigureOut">
              <a:rPr lang="es-ES" smtClean="0"/>
              <a:t>29/2/16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7929-8210-494C-9CF4-43F03E4D68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08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D2B6-2879-0749-B770-A9D9C1A03438}" type="datetimeFigureOut">
              <a:rPr lang="es-ES" smtClean="0"/>
              <a:t>29/2/16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7929-8210-494C-9CF4-43F03E4D68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87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D2B6-2879-0749-B770-A9D9C1A03438}" type="datetimeFigureOut">
              <a:rPr lang="es-ES" smtClean="0"/>
              <a:t>29/2/16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7929-8210-494C-9CF4-43F03E4D68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66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D2B6-2879-0749-B770-A9D9C1A03438}" type="datetimeFigureOut">
              <a:rPr lang="es-ES" smtClean="0"/>
              <a:t>29/2/16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7929-8210-494C-9CF4-43F03E4D68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67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D2B6-2879-0749-B770-A9D9C1A03438}" type="datetimeFigureOut">
              <a:rPr lang="es-ES" smtClean="0"/>
              <a:t>29/2/16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7929-8210-494C-9CF4-43F03E4D68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34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D2B6-2879-0749-B770-A9D9C1A03438}" type="datetimeFigureOut">
              <a:rPr lang="es-ES" smtClean="0"/>
              <a:t>29/2/16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7929-8210-494C-9CF4-43F03E4D68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27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D2B6-2879-0749-B770-A9D9C1A03438}" type="datetimeFigureOut">
              <a:rPr lang="es-ES" smtClean="0"/>
              <a:t>29/2/16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7929-8210-494C-9CF4-43F03E4D68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12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D2B6-2879-0749-B770-A9D9C1A03438}" type="datetimeFigureOut">
              <a:rPr lang="es-ES" smtClean="0"/>
              <a:t>29/2/16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7929-8210-494C-9CF4-43F03E4D68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43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D2B6-2879-0749-B770-A9D9C1A03438}" type="datetimeFigureOut">
              <a:rPr lang="es-ES" smtClean="0"/>
              <a:t>29/2/16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7929-8210-494C-9CF4-43F03E4D68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49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D2B6-2879-0749-B770-A9D9C1A03438}" type="datetimeFigureOut">
              <a:rPr lang="es-ES" smtClean="0"/>
              <a:t>29/2/16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7929-8210-494C-9CF4-43F03E4D68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05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D2B6-2879-0749-B770-A9D9C1A03438}" type="datetimeFigureOut">
              <a:rPr lang="es-ES" smtClean="0"/>
              <a:t>29/2/16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7929-8210-494C-9CF4-43F03E4D68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6D2B6-2879-0749-B770-A9D9C1A03438}" type="datetimeFigureOut">
              <a:rPr lang="es-ES" smtClean="0"/>
              <a:t>29/2/16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C7929-8210-494C-9CF4-43F03E4D68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53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32857" y="93159"/>
            <a:ext cx="67774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Segmentación de palabras en imágenes</a:t>
            </a:r>
            <a:endParaRPr lang="es-ES" sz="32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82889"/>
              </p:ext>
            </p:extLst>
          </p:nvPr>
        </p:nvGraphicFramePr>
        <p:xfrm>
          <a:off x="359455" y="850700"/>
          <a:ext cx="8998374" cy="5499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1061"/>
                <a:gridCol w="579694"/>
                <a:gridCol w="579693"/>
                <a:gridCol w="579694"/>
                <a:gridCol w="579693"/>
                <a:gridCol w="579694"/>
                <a:gridCol w="579693"/>
                <a:gridCol w="579694"/>
                <a:gridCol w="2999458"/>
              </a:tblGrid>
              <a:tr h="505629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PALABRA/DIBUJO</a:t>
                      </a:r>
                      <a:endParaRPr lang="es-ES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NÚMERO DE SÍLABAS</a:t>
                      </a:r>
                      <a:endParaRPr lang="es-E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Escribe</a:t>
                      </a:r>
                      <a:r>
                        <a:rPr lang="es-ES" sz="2400" baseline="0" dirty="0" smtClean="0"/>
                        <a:t> otra palabra con esas sílabas</a:t>
                      </a:r>
                      <a:endParaRPr lang="es-ES" sz="2400" dirty="0"/>
                    </a:p>
                  </a:txBody>
                  <a:tcPr anchor="ctr"/>
                </a:tc>
              </a:tr>
              <a:tr h="505629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600" dirty="0" smtClean="0"/>
                        <a:t>X</a:t>
                      </a:r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ELEFANTE</a:t>
                      </a:r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Imagen 9" descr="alliga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570" y="1976971"/>
            <a:ext cx="1725388" cy="1210147"/>
          </a:xfrm>
          <a:prstGeom prst="rect">
            <a:avLst/>
          </a:prstGeom>
        </p:spPr>
      </p:pic>
      <p:pic>
        <p:nvPicPr>
          <p:cNvPr id="11" name="Imagen 10" descr="Suitcase_1_T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5" y="3218575"/>
            <a:ext cx="1764666" cy="1749321"/>
          </a:xfrm>
          <a:prstGeom prst="rect">
            <a:avLst/>
          </a:prstGeom>
        </p:spPr>
      </p:pic>
      <p:pic>
        <p:nvPicPr>
          <p:cNvPr id="2" name="Imagen 1" descr="hipopotam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376" y="4967896"/>
            <a:ext cx="1043370" cy="13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7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32857" y="93159"/>
            <a:ext cx="67774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 smtClean="0">
                <a:solidFill>
                  <a:srgbClr val="FF0000"/>
                </a:solidFill>
              </a:rPr>
              <a:t>Segmentación de </a:t>
            </a:r>
            <a:r>
              <a:rPr lang="es-ES_tradnl" sz="3200" dirty="0" smtClean="0">
                <a:solidFill>
                  <a:srgbClr val="FF0000"/>
                </a:solidFill>
              </a:rPr>
              <a:t>palabras </a:t>
            </a:r>
            <a:r>
              <a:rPr lang="es-ES_tradnl" sz="3200" dirty="0" smtClean="0">
                <a:solidFill>
                  <a:srgbClr val="FF0000"/>
                </a:solidFill>
              </a:rPr>
              <a:t>en imágenes</a:t>
            </a:r>
            <a:endParaRPr lang="es-ES" sz="32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794953"/>
              </p:ext>
            </p:extLst>
          </p:nvPr>
        </p:nvGraphicFramePr>
        <p:xfrm>
          <a:off x="359455" y="850700"/>
          <a:ext cx="8998374" cy="5499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1061"/>
                <a:gridCol w="579694"/>
                <a:gridCol w="579693"/>
                <a:gridCol w="579694"/>
                <a:gridCol w="579693"/>
                <a:gridCol w="579694"/>
                <a:gridCol w="579693"/>
                <a:gridCol w="579694"/>
                <a:gridCol w="2999458"/>
              </a:tblGrid>
              <a:tr h="505629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PALABRA/DIBUJO</a:t>
                      </a:r>
                      <a:endParaRPr lang="es-ES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NÚMERO DE SÍLABAS</a:t>
                      </a:r>
                      <a:endParaRPr lang="es-ES" sz="24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Escribe</a:t>
                      </a:r>
                      <a:r>
                        <a:rPr lang="es-ES" sz="2400" baseline="0" dirty="0" smtClean="0"/>
                        <a:t> otra palabra con esas sílabas</a:t>
                      </a:r>
                      <a:endParaRPr lang="es-ES" sz="2400" dirty="0"/>
                    </a:p>
                  </a:txBody>
                  <a:tcPr anchor="ctr" anchorCtr="1"/>
                </a:tc>
              </a:tr>
              <a:tr h="505629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75" y="2180661"/>
            <a:ext cx="1816713" cy="10064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54" y="3330900"/>
            <a:ext cx="1069849" cy="15118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81" y="4866716"/>
            <a:ext cx="1446886" cy="14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1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32857" y="93159"/>
            <a:ext cx="67774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Segmentación de palabras en imágenes</a:t>
            </a:r>
            <a:endParaRPr lang="es-ES" sz="32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313632"/>
              </p:ext>
            </p:extLst>
          </p:nvPr>
        </p:nvGraphicFramePr>
        <p:xfrm>
          <a:off x="359455" y="850700"/>
          <a:ext cx="8998374" cy="5499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1061"/>
                <a:gridCol w="579694"/>
                <a:gridCol w="579693"/>
                <a:gridCol w="579694"/>
                <a:gridCol w="579693"/>
                <a:gridCol w="579694"/>
                <a:gridCol w="579693"/>
                <a:gridCol w="579694"/>
                <a:gridCol w="2999458"/>
              </a:tblGrid>
              <a:tr h="505629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PALABRA/DIBUJO</a:t>
                      </a:r>
                      <a:endParaRPr lang="es-ES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NÚMERO DE SÍLABAS</a:t>
                      </a:r>
                      <a:endParaRPr lang="es-ES" sz="24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Escribe</a:t>
                      </a:r>
                      <a:r>
                        <a:rPr lang="es-ES" sz="2400" baseline="0" dirty="0" smtClean="0"/>
                        <a:t> otra palabra con esas sílabas</a:t>
                      </a:r>
                      <a:endParaRPr lang="es-ES" sz="2400" dirty="0"/>
                    </a:p>
                  </a:txBody>
                  <a:tcPr anchor="ctr" anchorCtr="1"/>
                </a:tc>
              </a:tr>
              <a:tr h="505629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55" y="1955568"/>
            <a:ext cx="1718727" cy="13383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23127">
            <a:off x="844573" y="3388290"/>
            <a:ext cx="947044" cy="16680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21760">
            <a:off x="906804" y="4752414"/>
            <a:ext cx="981548" cy="15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4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32857" y="93159"/>
            <a:ext cx="67774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Segmentación de palabras en imágenes</a:t>
            </a:r>
            <a:endParaRPr lang="es-ES" sz="32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988200"/>
              </p:ext>
            </p:extLst>
          </p:nvPr>
        </p:nvGraphicFramePr>
        <p:xfrm>
          <a:off x="359455" y="850700"/>
          <a:ext cx="8998374" cy="5499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1061"/>
                <a:gridCol w="579694"/>
                <a:gridCol w="579693"/>
                <a:gridCol w="579694"/>
                <a:gridCol w="579693"/>
                <a:gridCol w="579694"/>
                <a:gridCol w="579693"/>
                <a:gridCol w="579694"/>
                <a:gridCol w="2999458"/>
              </a:tblGrid>
              <a:tr h="505629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PALABRA/DIBUJO</a:t>
                      </a:r>
                      <a:endParaRPr lang="es-ES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NÚMERO DE SÍLABAS</a:t>
                      </a:r>
                      <a:endParaRPr lang="es-ES" sz="24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Escribe</a:t>
                      </a:r>
                      <a:r>
                        <a:rPr lang="es-ES" sz="2400" baseline="0" dirty="0" smtClean="0"/>
                        <a:t> otra palabra con esas sílabas</a:t>
                      </a:r>
                      <a:endParaRPr lang="es-ES" sz="2400" dirty="0"/>
                    </a:p>
                  </a:txBody>
                  <a:tcPr anchor="ctr" anchorCtr="1"/>
                </a:tc>
              </a:tr>
              <a:tr h="505629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089061">
            <a:off x="729670" y="1608553"/>
            <a:ext cx="1269865" cy="17435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55" y="3786908"/>
            <a:ext cx="1614817" cy="7977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62898">
            <a:off x="467144" y="4940882"/>
            <a:ext cx="1657423" cy="14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32857" y="93159"/>
            <a:ext cx="67774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Segmentación de palabras en imágenes</a:t>
            </a:r>
            <a:endParaRPr lang="es-ES" sz="32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423767"/>
              </p:ext>
            </p:extLst>
          </p:nvPr>
        </p:nvGraphicFramePr>
        <p:xfrm>
          <a:off x="359455" y="850700"/>
          <a:ext cx="8998374" cy="5499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1061"/>
                <a:gridCol w="579694"/>
                <a:gridCol w="579693"/>
                <a:gridCol w="579694"/>
                <a:gridCol w="579693"/>
                <a:gridCol w="579694"/>
                <a:gridCol w="579693"/>
                <a:gridCol w="579694"/>
                <a:gridCol w="2999458"/>
              </a:tblGrid>
              <a:tr h="505629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PALABRA/DIBUJO</a:t>
                      </a:r>
                      <a:endParaRPr lang="es-ES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NÚMERO DE SÍLABAS</a:t>
                      </a:r>
                      <a:endParaRPr lang="es-ES" sz="24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Escribe</a:t>
                      </a:r>
                      <a:r>
                        <a:rPr lang="es-ES" sz="2400" baseline="0" dirty="0" smtClean="0"/>
                        <a:t> otra palabra con esas sílabas</a:t>
                      </a:r>
                      <a:endParaRPr lang="es-ES" sz="2400" dirty="0"/>
                    </a:p>
                  </a:txBody>
                  <a:tcPr anchor="ctr" anchorCtr="1"/>
                </a:tc>
              </a:tr>
              <a:tr h="505629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09" y="1923122"/>
            <a:ext cx="1352774" cy="142505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56" y="3726168"/>
            <a:ext cx="2449945" cy="10109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80" y="4964544"/>
            <a:ext cx="1166303" cy="15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3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32857" y="93159"/>
            <a:ext cx="67774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>
                <a:solidFill>
                  <a:srgbClr val="FF0000"/>
                </a:solidFill>
              </a:rPr>
              <a:t>Segmentación de palabras en imágenes</a:t>
            </a:r>
            <a:endParaRPr lang="es-ES" sz="32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72855"/>
              </p:ext>
            </p:extLst>
          </p:nvPr>
        </p:nvGraphicFramePr>
        <p:xfrm>
          <a:off x="359455" y="850700"/>
          <a:ext cx="8998374" cy="5499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1061"/>
                <a:gridCol w="579694"/>
                <a:gridCol w="579693"/>
                <a:gridCol w="579694"/>
                <a:gridCol w="579693"/>
                <a:gridCol w="579694"/>
                <a:gridCol w="579693"/>
                <a:gridCol w="579694"/>
                <a:gridCol w="2999458"/>
              </a:tblGrid>
              <a:tr h="505629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PALABRA/DIBUJO</a:t>
                      </a:r>
                      <a:endParaRPr lang="es-ES" dirty="0"/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NÚMERO DE SÍLABAS</a:t>
                      </a:r>
                      <a:endParaRPr lang="es-ES" sz="24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Escribe</a:t>
                      </a:r>
                      <a:r>
                        <a:rPr lang="es-ES" sz="2400" baseline="0" dirty="0" smtClean="0"/>
                        <a:t> otra palabra con esas sílabas</a:t>
                      </a:r>
                      <a:endParaRPr lang="es-ES" sz="2400" dirty="0"/>
                    </a:p>
                  </a:txBody>
                  <a:tcPr anchor="ctr" anchorCtr="1"/>
                </a:tc>
              </a:tr>
              <a:tr h="505629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9610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55" y="5250625"/>
            <a:ext cx="1742504" cy="7799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08" y="1928091"/>
            <a:ext cx="1047749" cy="13969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98" y="3656740"/>
            <a:ext cx="1725644" cy="108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9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146</Words>
  <Application>Microsoft Macintosh PowerPoint</Application>
  <PresentationFormat>A4 (210x297 mm)</PresentationFormat>
  <Paragraphs>68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Gines</dc:creator>
  <cp:lastModifiedBy>Gines</cp:lastModifiedBy>
  <cp:revision>13</cp:revision>
  <dcterms:created xsi:type="dcterms:W3CDTF">2016-02-28T10:23:44Z</dcterms:created>
  <dcterms:modified xsi:type="dcterms:W3CDTF">2016-02-29T17:50:50Z</dcterms:modified>
</cp:coreProperties>
</file>