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A82A"/>
    <a:srgbClr val="E27B51"/>
    <a:srgbClr val="CC66FF"/>
    <a:srgbClr val="99FFCC"/>
    <a:srgbClr val="CC00FF"/>
    <a:srgbClr val="F37F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-1944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217B-E979-428D-9594-C73454D59AF9}" type="datetimeFigureOut">
              <a:rPr lang="es-ES" smtClean="0"/>
              <a:t>21/3/16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F804-AB3F-4806-8251-51269CCFB3D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146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217B-E979-428D-9594-C73454D59AF9}" type="datetimeFigureOut">
              <a:rPr lang="es-ES" smtClean="0"/>
              <a:t>21/3/16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F804-AB3F-4806-8251-51269CCFB3D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196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217B-E979-428D-9594-C73454D59AF9}" type="datetimeFigureOut">
              <a:rPr lang="es-ES" smtClean="0"/>
              <a:t>21/3/16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F804-AB3F-4806-8251-51269CCFB3D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5109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217B-E979-428D-9594-C73454D59AF9}" type="datetimeFigureOut">
              <a:rPr lang="es-ES" smtClean="0"/>
              <a:t>21/3/16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F804-AB3F-4806-8251-51269CCFB3D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13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217B-E979-428D-9594-C73454D59AF9}" type="datetimeFigureOut">
              <a:rPr lang="es-ES" smtClean="0"/>
              <a:t>21/3/16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F804-AB3F-4806-8251-51269CCFB3D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223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217B-E979-428D-9594-C73454D59AF9}" type="datetimeFigureOut">
              <a:rPr lang="es-ES" smtClean="0"/>
              <a:t>21/3/16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F804-AB3F-4806-8251-51269CCFB3D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969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217B-E979-428D-9594-C73454D59AF9}" type="datetimeFigureOut">
              <a:rPr lang="es-ES" smtClean="0"/>
              <a:t>21/3/16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F804-AB3F-4806-8251-51269CCFB3D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0454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217B-E979-428D-9594-C73454D59AF9}" type="datetimeFigureOut">
              <a:rPr lang="es-ES" smtClean="0"/>
              <a:t>21/3/16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F804-AB3F-4806-8251-51269CCFB3D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8787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217B-E979-428D-9594-C73454D59AF9}" type="datetimeFigureOut">
              <a:rPr lang="es-ES" smtClean="0"/>
              <a:t>21/3/16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F804-AB3F-4806-8251-51269CCFB3D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121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217B-E979-428D-9594-C73454D59AF9}" type="datetimeFigureOut">
              <a:rPr lang="es-ES" smtClean="0"/>
              <a:t>21/3/16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F804-AB3F-4806-8251-51269CCFB3D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442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217B-E979-428D-9594-C73454D59AF9}" type="datetimeFigureOut">
              <a:rPr lang="es-ES" smtClean="0"/>
              <a:t>21/3/16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F804-AB3F-4806-8251-51269CCFB3D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29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7217B-E979-428D-9594-C73454D59AF9}" type="datetimeFigureOut">
              <a:rPr lang="es-ES" smtClean="0"/>
              <a:t>21/3/16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5F804-AB3F-4806-8251-51269CCFB3D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1414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" y="2525807"/>
            <a:ext cx="12256655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s-ES" sz="2000" dirty="0" smtClean="0">
                <a:solidFill>
                  <a:srgbClr val="FF0000"/>
                </a:solidFill>
                <a:latin typeface="Anna Roman" pitchFamily="50" charset="0"/>
              </a:rPr>
              <a:t>Facultad: </a:t>
            </a:r>
            <a:r>
              <a:rPr lang="es-ES_tradnl" sz="2000" dirty="0">
                <a:latin typeface="Anna Roman" pitchFamily="50" charset="0"/>
              </a:rPr>
              <a:t>es la capacidad de manejar números, relaciones y patrones lógicos de manera eficaz, así como otras funciones y abstracciones de este tipo.</a:t>
            </a:r>
            <a:endParaRPr lang="es-ES" sz="2000" dirty="0">
              <a:latin typeface="Anna Roman" pitchFamily="50" charset="0"/>
            </a:endParaRPr>
          </a:p>
          <a:p>
            <a:endParaRPr lang="es-ES" sz="2000" dirty="0" smtClean="0">
              <a:latin typeface="Anna Roman" panose="00000500000000000000" pitchFamily="50" charset="0"/>
            </a:endParaRPr>
          </a:p>
          <a:p>
            <a:r>
              <a:rPr lang="es-ES" sz="2000" dirty="0" smtClean="0">
                <a:solidFill>
                  <a:srgbClr val="FF0000"/>
                </a:solidFill>
                <a:latin typeface="Anna Roman" panose="00000500000000000000" pitchFamily="50" charset="0"/>
              </a:rPr>
              <a:t>Les </a:t>
            </a:r>
            <a:r>
              <a:rPr lang="es-ES" sz="2000" dirty="0">
                <a:solidFill>
                  <a:srgbClr val="FF0000"/>
                </a:solidFill>
                <a:latin typeface="Anna Roman" panose="00000500000000000000" pitchFamily="50" charset="0"/>
              </a:rPr>
              <a:t>gusta: </a:t>
            </a:r>
            <a:r>
              <a:rPr lang="es-ES_tradnl" sz="2000" dirty="0">
                <a:latin typeface="Anna Roman" pitchFamily="50" charset="0"/>
              </a:rPr>
              <a:t>Ejercicios de clasificación de objetos por color, tamaño, forma; juegos de construcción, </a:t>
            </a:r>
            <a:r>
              <a:rPr lang="es-ES_tradnl" sz="2000" dirty="0" smtClean="0">
                <a:latin typeface="Anna Roman" pitchFamily="50" charset="0"/>
              </a:rPr>
              <a:t>hacer sudokus, jugar al ajedrez, juegos de </a:t>
            </a:r>
            <a:r>
              <a:rPr lang="es-ES_tradnl" sz="2000" dirty="0">
                <a:latin typeface="Anna Roman" pitchFamily="50" charset="0"/>
              </a:rPr>
              <a:t>lógica y matemáticos.</a:t>
            </a:r>
            <a:endParaRPr lang="es-ES" sz="2000" dirty="0">
              <a:latin typeface="Anna Roman" pitchFamily="50" charset="0"/>
            </a:endParaRPr>
          </a:p>
          <a:p>
            <a:endParaRPr lang="es-ES" sz="2000" dirty="0">
              <a:latin typeface="Anna Roman" panose="00000500000000000000" pitchFamily="50" charset="0"/>
            </a:endParaRPr>
          </a:p>
          <a:p>
            <a:r>
              <a:rPr lang="es-ES" sz="2000" dirty="0" smtClean="0">
                <a:solidFill>
                  <a:srgbClr val="FF0000"/>
                </a:solidFill>
                <a:latin typeface="Anna Roman" panose="00000500000000000000" pitchFamily="50" charset="0"/>
              </a:rPr>
              <a:t>Profesiones</a:t>
            </a:r>
            <a:r>
              <a:rPr lang="es-ES" sz="2000" dirty="0">
                <a:solidFill>
                  <a:srgbClr val="FF0000"/>
                </a:solidFill>
                <a:latin typeface="Anna Roman" panose="00000500000000000000" pitchFamily="50" charset="0"/>
              </a:rPr>
              <a:t>: </a:t>
            </a:r>
            <a:r>
              <a:rPr lang="es-ES_tradnl" sz="2000" dirty="0">
                <a:latin typeface="Anna Roman" panose="00000500000000000000" pitchFamily="50" charset="0"/>
              </a:rPr>
              <a:t>Economistas, </a:t>
            </a:r>
            <a:r>
              <a:rPr lang="es-ES_tradnl" sz="2000" dirty="0">
                <a:latin typeface="Anna Roman" panose="00000500000000000000" pitchFamily="50" charset="0"/>
              </a:rPr>
              <a:t>astronautas, ingenieros, estadísticos </a:t>
            </a:r>
            <a:r>
              <a:rPr lang="es-ES_tradnl" sz="2000" dirty="0">
                <a:latin typeface="Anna Roman" panose="00000500000000000000" pitchFamily="50" charset="0"/>
              </a:rPr>
              <a:t>y </a:t>
            </a:r>
            <a:r>
              <a:rPr lang="es-ES_tradnl" sz="2000" dirty="0">
                <a:latin typeface="Anna Roman" panose="00000500000000000000" pitchFamily="50" charset="0"/>
              </a:rPr>
              <a:t>científicos</a:t>
            </a:r>
            <a:r>
              <a:rPr lang="es-ES" sz="2000" dirty="0">
                <a:latin typeface="Anna Roman" panose="00000500000000000000" pitchFamily="50" charset="0"/>
              </a:rPr>
              <a:t>…..</a:t>
            </a:r>
            <a:endParaRPr lang="es-ES" sz="2000" dirty="0">
              <a:latin typeface="Anna Roman" panose="00000500000000000000" pitchFamily="50" charset="0"/>
            </a:endParaRPr>
          </a:p>
          <a:p>
            <a:r>
              <a:rPr lang="es-ES" sz="2000" dirty="0" smtClean="0">
                <a:solidFill>
                  <a:srgbClr val="FF0000"/>
                </a:solidFill>
                <a:latin typeface="Anna Roman" panose="00000500000000000000" pitchFamily="50" charset="0"/>
              </a:rPr>
              <a:t> </a:t>
            </a:r>
            <a:r>
              <a:rPr lang="es-ES" sz="2000" dirty="0">
                <a:latin typeface="Anna Roman" pitchFamily="50" charset="0"/>
              </a:rPr>
              <a:t/>
            </a:r>
            <a:br>
              <a:rPr lang="es-ES" sz="2000" dirty="0">
                <a:latin typeface="Anna Roman" pitchFamily="50" charset="0"/>
              </a:rPr>
            </a:br>
            <a:r>
              <a:rPr lang="es-ES" sz="2000" dirty="0" smtClean="0">
                <a:solidFill>
                  <a:srgbClr val="FF0000"/>
                </a:solidFill>
                <a:latin typeface="Anna Roman" panose="00000500000000000000" pitchFamily="50" charset="0"/>
              </a:rPr>
              <a:t>Evaluación: </a:t>
            </a:r>
            <a:r>
              <a:rPr lang="es-ES_tradnl" sz="2000" dirty="0">
                <a:latin typeface="Anna Roman" panose="00000500000000000000" pitchFamily="50" charset="0"/>
              </a:rPr>
              <a:t>pregunta mucho sobre cómo funciona todo; calcula rápidamente problemas aritméticos; disfruta en </a:t>
            </a:r>
            <a:r>
              <a:rPr lang="es-ES_tradnl" sz="2000" dirty="0" smtClean="0">
                <a:latin typeface="Anna Roman" panose="00000500000000000000" pitchFamily="50" charset="0"/>
              </a:rPr>
              <a:t>clase </a:t>
            </a:r>
            <a:r>
              <a:rPr lang="es-ES_tradnl" sz="2000" dirty="0">
                <a:latin typeface="Anna Roman" panose="00000500000000000000" pitchFamily="50" charset="0"/>
              </a:rPr>
              <a:t>de matemáticas; hace juegos de ordenador matemáticos; </a:t>
            </a:r>
            <a:r>
              <a:rPr lang="es-ES_tradnl" sz="2000" dirty="0">
                <a:latin typeface="Anna Roman" panose="00000500000000000000" pitchFamily="50" charset="0"/>
              </a:rPr>
              <a:t>juega al ajedrez, damas,. </a:t>
            </a:r>
            <a:r>
              <a:rPr lang="es-ES_tradnl" sz="2000" dirty="0">
                <a:latin typeface="Anna Roman" panose="00000500000000000000" pitchFamily="50" charset="0"/>
              </a:rPr>
              <a:t>les gusta ordenas las cosas en </a:t>
            </a:r>
            <a:r>
              <a:rPr lang="es-ES_tradnl" sz="2000" dirty="0" smtClean="0">
                <a:latin typeface="Anna Roman" panose="00000500000000000000" pitchFamily="50" charset="0"/>
              </a:rPr>
              <a:t>categorías; </a:t>
            </a:r>
            <a:r>
              <a:rPr lang="es-ES_tradnl" sz="2000" dirty="0">
                <a:latin typeface="Anna Roman" panose="00000500000000000000" pitchFamily="50" charset="0"/>
              </a:rPr>
              <a:t>le gusta experimentar; piensan en abstracto o nivel superior a su edad; buen sentido causa-efecto para su edad. </a:t>
            </a:r>
          </a:p>
          <a:p>
            <a:endParaRPr lang="es-ES_tradnl" sz="2000" dirty="0">
              <a:latin typeface="Anna Roman" panose="00000500000000000000" pitchFamily="50" charset="0"/>
            </a:endParaRPr>
          </a:p>
          <a:p>
            <a:pPr lvl="0"/>
            <a:endParaRPr lang="es-ES" sz="2000" dirty="0">
              <a:latin typeface="Anna Roman" panose="00000500000000000000" pitchFamily="50" charset="0"/>
            </a:endParaRPr>
          </a:p>
          <a:p>
            <a:r>
              <a:rPr lang="es-ES" sz="2000" dirty="0" smtClean="0">
                <a:latin typeface="Anna Roman" panose="00000500000000000000" pitchFamily="50" charset="0"/>
              </a:rPr>
              <a:t/>
            </a:r>
            <a:br>
              <a:rPr lang="es-ES" sz="2000" dirty="0" smtClean="0">
                <a:latin typeface="Anna Roman" panose="00000500000000000000" pitchFamily="50" charset="0"/>
              </a:rPr>
            </a:br>
            <a:endParaRPr lang="es-ES" sz="2000" dirty="0">
              <a:latin typeface="Anna Roman" panose="00000500000000000000" pitchFamily="50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855207" y="-31003"/>
            <a:ext cx="102803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000" dirty="0" smtClean="0"/>
              <a:t>Inteligencia </a:t>
            </a:r>
            <a:r>
              <a:rPr lang="es-ES" sz="6000" dirty="0" smtClean="0"/>
              <a:t>Matem</a:t>
            </a:r>
            <a:r>
              <a:rPr lang="es-ES" sz="6000" dirty="0" smtClean="0"/>
              <a:t>ática</a:t>
            </a:r>
            <a:endParaRPr lang="es-ES" sz="6000" dirty="0"/>
          </a:p>
        </p:txBody>
      </p:sp>
      <p:pic>
        <p:nvPicPr>
          <p:cNvPr id="7" name="Picture 1" descr="inteligencia matematica montserra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0528" y="289984"/>
            <a:ext cx="1739900" cy="245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702" y="0"/>
            <a:ext cx="2373497" cy="231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567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171328"/>
              </p:ext>
            </p:extLst>
          </p:nvPr>
        </p:nvGraphicFramePr>
        <p:xfrm>
          <a:off x="-2" y="-117996"/>
          <a:ext cx="12192005" cy="69546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1715"/>
                <a:gridCol w="1741715"/>
                <a:gridCol w="1741715"/>
                <a:gridCol w="1741715"/>
                <a:gridCol w="1741715"/>
                <a:gridCol w="1521983"/>
                <a:gridCol w="1961447"/>
              </a:tblGrid>
              <a:tr h="1085899">
                <a:tc gridSpan="2">
                  <a:txBody>
                    <a:bodyPr/>
                    <a:lstStyle/>
                    <a:p>
                      <a:pPr algn="l"/>
                      <a:r>
                        <a:rPr lang="es-ES" sz="2800" dirty="0" smtClean="0"/>
                        <a:t>Inteligencia </a:t>
                      </a:r>
                    </a:p>
                    <a:p>
                      <a:pPr algn="l"/>
                      <a:r>
                        <a:rPr lang="es-ES" sz="2800" dirty="0" smtClean="0"/>
                        <a:t>matem</a:t>
                      </a:r>
                      <a:r>
                        <a:rPr lang="es-ES" sz="2800" dirty="0" smtClean="0"/>
                        <a:t>ática</a:t>
                      </a:r>
                      <a:endParaRPr lang="es-E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7F5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4000" dirty="0" smtClean="0">
                          <a:solidFill>
                            <a:srgbClr val="FF0000"/>
                          </a:solidFill>
                        </a:rPr>
                        <a:t>ABRIL </a:t>
                      </a:r>
                      <a:r>
                        <a:rPr lang="es-ES" sz="4000" dirty="0" smtClean="0">
                          <a:solidFill>
                            <a:srgbClr val="FF0000"/>
                          </a:solidFill>
                        </a:rPr>
                        <a:t>2016  </a:t>
                      </a:r>
                      <a:endParaRPr lang="es-ES" sz="40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3200" dirty="0" smtClean="0"/>
                        <a:t>CALENDARIO DE  INTELIGENCIAS</a:t>
                      </a:r>
                      <a:r>
                        <a:rPr lang="es-ES" sz="3200" baseline="0" dirty="0" smtClean="0"/>
                        <a:t>  MÚLTIPLES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334"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 smtClean="0">
                          <a:solidFill>
                            <a:schemeClr val="bg1"/>
                          </a:solidFill>
                        </a:rPr>
                        <a:t>LUNES</a:t>
                      </a:r>
                      <a:endParaRPr lang="es-ES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 smtClean="0">
                          <a:solidFill>
                            <a:schemeClr val="bg1"/>
                          </a:solidFill>
                        </a:rPr>
                        <a:t>MARTES</a:t>
                      </a:r>
                      <a:endParaRPr lang="es-ES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 smtClean="0">
                          <a:solidFill>
                            <a:schemeClr val="bg1"/>
                          </a:solidFill>
                        </a:rPr>
                        <a:t>MIERCOLES</a:t>
                      </a:r>
                      <a:endParaRPr lang="es-ES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 smtClean="0">
                          <a:solidFill>
                            <a:schemeClr val="bg1"/>
                          </a:solidFill>
                        </a:rPr>
                        <a:t>JUEVES</a:t>
                      </a:r>
                      <a:endParaRPr lang="es-ES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 smtClean="0">
                          <a:solidFill>
                            <a:schemeClr val="bg1"/>
                          </a:solidFill>
                        </a:rPr>
                        <a:t>VIERNES</a:t>
                      </a:r>
                      <a:endParaRPr lang="es-ES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 smtClean="0">
                          <a:solidFill>
                            <a:schemeClr val="bg1"/>
                          </a:solidFill>
                        </a:rPr>
                        <a:t>SÁBADO</a:t>
                      </a:r>
                      <a:endParaRPr lang="es-ES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 smtClean="0">
                          <a:solidFill>
                            <a:schemeClr val="bg1"/>
                          </a:solidFill>
                        </a:rPr>
                        <a:t>DOMINGO</a:t>
                      </a:r>
                      <a:endParaRPr lang="es-ES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008794"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1</a:t>
                      </a:r>
                    </a:p>
                    <a:p>
                      <a:pPr algn="l"/>
                      <a:r>
                        <a:rPr lang="es-ES" sz="1400" dirty="0" smtClean="0"/>
                        <a:t>Hacemos</a:t>
                      </a:r>
                      <a:r>
                        <a:rPr lang="es-ES" sz="1400" baseline="0" dirty="0" smtClean="0"/>
                        <a:t>  sudokus.</a:t>
                      </a:r>
                      <a:endParaRPr lang="es-E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2</a:t>
                      </a:r>
                    </a:p>
                    <a:p>
                      <a:pPr algn="l"/>
                      <a:r>
                        <a:rPr lang="es-ES" sz="1400" dirty="0" smtClean="0"/>
                        <a:t>Trabajamos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baseline="0" dirty="0" smtClean="0"/>
                        <a:t>series l</a:t>
                      </a:r>
                      <a:r>
                        <a:rPr lang="es-ES" sz="1400" baseline="0" dirty="0" smtClean="0"/>
                        <a:t>ógicas</a:t>
                      </a:r>
                      <a:r>
                        <a:rPr lang="es-ES" sz="1400" baseline="0" dirty="0" smtClean="0"/>
                        <a:t>. 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3</a:t>
                      </a:r>
                    </a:p>
                    <a:p>
                      <a:pPr algn="l"/>
                      <a:r>
                        <a:rPr lang="es-ES" sz="1400" dirty="0" smtClean="0"/>
                        <a:t>Inventamos problemas</a:t>
                      </a:r>
                      <a:r>
                        <a:rPr lang="es-ES" sz="1400" baseline="0" dirty="0" smtClean="0"/>
                        <a:t> y los resolvemos.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</a:tr>
              <a:tr h="1222781"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4</a:t>
                      </a:r>
                    </a:p>
                    <a:p>
                      <a:pPr algn="l"/>
                      <a:r>
                        <a:rPr lang="es-ES" sz="1400" dirty="0" smtClean="0"/>
                        <a:t>Calculamos cuanto nos cuesta el carrito</a:t>
                      </a:r>
                      <a:r>
                        <a:rPr lang="es-ES" sz="1400" baseline="0" dirty="0" smtClean="0"/>
                        <a:t> de la compra.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Jugamos con básculas y balanzas para anotar pesos.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6</a:t>
                      </a:r>
                    </a:p>
                    <a:p>
                      <a:pPr algn="l"/>
                      <a:r>
                        <a:rPr lang="es-ES" sz="1400" dirty="0" smtClean="0"/>
                        <a:t>Jugamos al parch</a:t>
                      </a:r>
                      <a:r>
                        <a:rPr lang="es-ES" sz="1400" dirty="0" smtClean="0"/>
                        <a:t>ís, juego de la oca, </a:t>
                      </a:r>
                      <a:r>
                        <a:rPr lang="es-ES" sz="1400" dirty="0" err="1" smtClean="0"/>
                        <a:t>sumarchis</a:t>
                      </a:r>
                      <a:r>
                        <a:rPr lang="es-ES" sz="1400" dirty="0" smtClean="0"/>
                        <a:t>,</a:t>
                      </a:r>
                      <a:r>
                        <a:rPr lang="es-ES" sz="1400" baseline="0" dirty="0" smtClean="0"/>
                        <a:t> etc</a:t>
                      </a:r>
                      <a:r>
                        <a:rPr lang="es-ES" sz="1400" baseline="0" dirty="0" smtClean="0"/>
                        <a:t>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7</a:t>
                      </a:r>
                    </a:p>
                    <a:p>
                      <a:pPr algn="l"/>
                      <a:r>
                        <a:rPr lang="es-ES" sz="1400" dirty="0" smtClean="0"/>
                        <a:t>Inventamos cuentos cuyos protagonistas sean n</a:t>
                      </a:r>
                      <a:r>
                        <a:rPr lang="es-ES" sz="1400" dirty="0" smtClean="0"/>
                        <a:t>úmeros</a:t>
                      </a:r>
                      <a:r>
                        <a:rPr lang="es-ES" sz="1400" dirty="0" smtClean="0"/>
                        <a:t>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8</a:t>
                      </a:r>
                    </a:p>
                    <a:p>
                      <a:pPr algn="l"/>
                      <a:r>
                        <a:rPr lang="es-ES" sz="1400" dirty="0" smtClean="0"/>
                        <a:t>Hacemos</a:t>
                      </a:r>
                      <a:r>
                        <a:rPr lang="es-ES" sz="1400" baseline="0" dirty="0" smtClean="0"/>
                        <a:t> un mural con las fechas de los cumpleaños de la familia.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9</a:t>
                      </a:r>
                    </a:p>
                    <a:p>
                      <a:pPr algn="l"/>
                      <a:r>
                        <a:rPr lang="es-ES" sz="1400" dirty="0" smtClean="0"/>
                        <a:t>Calculamos los gastos</a:t>
                      </a:r>
                      <a:r>
                        <a:rPr lang="es-ES" sz="1400" baseline="0" dirty="0" smtClean="0"/>
                        <a:t> mensuales de nuestra casa.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10</a:t>
                      </a:r>
                    </a:p>
                    <a:p>
                      <a:pPr algn="l"/>
                      <a:r>
                        <a:rPr lang="es-ES" sz="1400" dirty="0" smtClean="0"/>
                        <a:t>Creamos un línea de tiempo con los cumpleaños de mis amigos</a:t>
                      </a:r>
                      <a:r>
                        <a:rPr lang="es-ES" sz="1400" baseline="0" dirty="0" smtClean="0"/>
                        <a:t>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</a:tr>
              <a:tr h="997410"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11</a:t>
                      </a:r>
                    </a:p>
                    <a:p>
                      <a:pPr algn="l"/>
                      <a:r>
                        <a:rPr lang="es-ES" sz="1400" dirty="0" smtClean="0"/>
                        <a:t>Clasificamos monedas</a:t>
                      </a:r>
                      <a:r>
                        <a:rPr lang="es-ES" sz="1400" baseline="0" dirty="0" smtClean="0"/>
                        <a:t> de una hucha.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12</a:t>
                      </a:r>
                    </a:p>
                    <a:p>
                      <a:pPr algn="l"/>
                      <a:r>
                        <a:rPr lang="es-ES" sz="1400" dirty="0" smtClean="0"/>
                        <a:t>Comparamos cantidades.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13</a:t>
                      </a:r>
                    </a:p>
                    <a:p>
                      <a:pPr algn="l"/>
                      <a:r>
                        <a:rPr lang="es-ES" sz="1400" baseline="0" dirty="0" smtClean="0"/>
                        <a:t>Clasificamos la ropa del armario.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14</a:t>
                      </a:r>
                    </a:p>
                    <a:p>
                      <a:pPr algn="l"/>
                      <a:r>
                        <a:rPr lang="es-ES" sz="1400" dirty="0" smtClean="0"/>
                        <a:t>Jugamos</a:t>
                      </a:r>
                      <a:r>
                        <a:rPr lang="es-ES" sz="1400" baseline="0" dirty="0" smtClean="0"/>
                        <a:t> a juegos de mesa matem</a:t>
                      </a:r>
                      <a:r>
                        <a:rPr lang="es-ES" sz="1400" baseline="0" dirty="0" smtClean="0"/>
                        <a:t>áticos</a:t>
                      </a:r>
                      <a:r>
                        <a:rPr lang="es-ES" sz="1400" baseline="0" dirty="0" smtClean="0"/>
                        <a:t>. UNO, diablo, etc.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15</a:t>
                      </a:r>
                    </a:p>
                    <a:p>
                      <a:pPr algn="l"/>
                      <a:r>
                        <a:rPr lang="es-ES" sz="1400" dirty="0" smtClean="0"/>
                        <a:t>Buscamos fecha de </a:t>
                      </a:r>
                      <a:r>
                        <a:rPr lang="es-E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caducidad</a:t>
                      </a:r>
                      <a:r>
                        <a:rPr lang="es-ES" sz="1400" dirty="0" smtClean="0"/>
                        <a:t> de productos</a:t>
                      </a:r>
                      <a:r>
                        <a:rPr lang="es-ES" sz="1400" baseline="0" dirty="0" smtClean="0"/>
                        <a:t> de casa.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Recordamos números de teléfono</a:t>
                      </a:r>
                      <a:r>
                        <a:rPr lang="es-ES" sz="1400" baseline="0" dirty="0" smtClean="0"/>
                        <a:t>.</a:t>
                      </a:r>
                      <a:endParaRPr lang="es-E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17</a:t>
                      </a:r>
                    </a:p>
                    <a:p>
                      <a:pPr algn="l"/>
                      <a:r>
                        <a:rPr lang="es-ES" sz="1400" dirty="0" smtClean="0"/>
                        <a:t>Trabajamos con gr</a:t>
                      </a:r>
                      <a:r>
                        <a:rPr lang="es-ES" sz="1400" dirty="0" smtClean="0"/>
                        <a:t>áficas de periódicos.</a:t>
                      </a:r>
                      <a:r>
                        <a:rPr lang="es-ES" sz="1400" baseline="0" dirty="0" smtClean="0"/>
                        <a:t>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</a:tr>
              <a:tr h="1008794"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18</a:t>
                      </a:r>
                    </a:p>
                    <a:p>
                      <a:pPr algn="l"/>
                      <a:r>
                        <a:rPr lang="es-ES" sz="1400" baseline="0" dirty="0" smtClean="0"/>
                        <a:t>Medidos los muebles de nuestra casa. 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19</a:t>
                      </a:r>
                    </a:p>
                    <a:p>
                      <a:pPr algn="l"/>
                      <a:r>
                        <a:rPr lang="es-ES" sz="1400" dirty="0" smtClean="0"/>
                        <a:t>Trabajamos con tablas estad</a:t>
                      </a:r>
                      <a:r>
                        <a:rPr lang="es-ES" sz="1400" dirty="0" smtClean="0"/>
                        <a:t>ísticas</a:t>
                      </a:r>
                      <a:r>
                        <a:rPr lang="es-ES" sz="1400" baseline="0" dirty="0" smtClean="0"/>
                        <a:t>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20</a:t>
                      </a:r>
                    </a:p>
                    <a:p>
                      <a:pPr algn="l"/>
                      <a:r>
                        <a:rPr lang="es-ES" sz="1400" dirty="0" smtClean="0"/>
                        <a:t>Preparamos</a:t>
                      </a:r>
                      <a:r>
                        <a:rPr lang="es-ES" sz="1400" baseline="0" dirty="0" smtClean="0"/>
                        <a:t> y planificamos un viaje en n</a:t>
                      </a:r>
                      <a:r>
                        <a:rPr lang="es-ES" sz="1400" baseline="0" dirty="0" smtClean="0"/>
                        <a:t>úmeros</a:t>
                      </a:r>
                      <a:r>
                        <a:rPr lang="es-ES" sz="1400" dirty="0" smtClean="0"/>
                        <a:t>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21</a:t>
                      </a:r>
                    </a:p>
                    <a:p>
                      <a:pPr algn="l"/>
                      <a:r>
                        <a:rPr lang="es-ES" sz="1400" dirty="0" smtClean="0"/>
                        <a:t>Trabajamos con el </a:t>
                      </a:r>
                      <a:r>
                        <a:rPr lang="es-ES" sz="1400" dirty="0" smtClean="0"/>
                        <a:t>ábaco </a:t>
                      </a:r>
                      <a:r>
                        <a:rPr lang="es-ES" sz="1400" dirty="0" err="1" smtClean="0"/>
                        <a:t>soroban</a:t>
                      </a:r>
                      <a:r>
                        <a:rPr lang="es-ES" sz="1400" dirty="0" smtClean="0"/>
                        <a:t>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22</a:t>
                      </a:r>
                    </a:p>
                    <a:p>
                      <a:pPr algn="l"/>
                      <a:r>
                        <a:rPr lang="es-ES" sz="1400" dirty="0" smtClean="0"/>
                        <a:t>Pagamos en una tienda de comestibles</a:t>
                      </a:r>
                      <a:r>
                        <a:rPr lang="es-ES" sz="1400" baseline="0" dirty="0" smtClean="0"/>
                        <a:t>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23</a:t>
                      </a:r>
                    </a:p>
                    <a:p>
                      <a:pPr algn="l"/>
                      <a:r>
                        <a:rPr lang="es-ES" sz="1400" baseline="0" dirty="0" smtClean="0"/>
                        <a:t>Echamos una partida de ajedrez.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24</a:t>
                      </a:r>
                    </a:p>
                    <a:p>
                      <a:pPr algn="l"/>
                      <a:r>
                        <a:rPr lang="es-ES" sz="1400" dirty="0" smtClean="0"/>
                        <a:t>Hacemos conexiones entre ideas.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</a:tr>
              <a:tr h="1200213"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25</a:t>
                      </a:r>
                    </a:p>
                    <a:p>
                      <a:pPr algn="l"/>
                      <a:r>
                        <a:rPr lang="es-ES" sz="1400" dirty="0" smtClean="0"/>
                        <a:t>Jugamos</a:t>
                      </a:r>
                      <a:r>
                        <a:rPr lang="es-ES" sz="1400" baseline="0" dirty="0" smtClean="0"/>
                        <a:t> a las 7 y media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26</a:t>
                      </a:r>
                    </a:p>
                    <a:p>
                      <a:pPr algn="l"/>
                      <a:r>
                        <a:rPr lang="es-ES" sz="1400" dirty="0" smtClean="0"/>
                        <a:t>Hacemos</a:t>
                      </a:r>
                      <a:r>
                        <a:rPr lang="es-ES" sz="1400" baseline="0" dirty="0" smtClean="0"/>
                        <a:t> pedidos de comida por teléfono y calculamos el importe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27</a:t>
                      </a:r>
                    </a:p>
                    <a:p>
                      <a:pPr algn="l"/>
                      <a:r>
                        <a:rPr lang="es-ES" sz="1400" dirty="0" smtClean="0"/>
                        <a:t>Desciframos</a:t>
                      </a:r>
                      <a:r>
                        <a:rPr lang="es-ES" sz="1400" baseline="0" dirty="0" smtClean="0"/>
                        <a:t> códigos secretos.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28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Trabajamos</a:t>
                      </a:r>
                      <a:r>
                        <a:rPr lang="es-ES" sz="1400" baseline="0" dirty="0" smtClean="0"/>
                        <a:t> con diagramas causa efecto</a:t>
                      </a:r>
                      <a:r>
                        <a:rPr lang="es-ES" sz="1400" dirty="0" smtClean="0"/>
                        <a:t>. </a:t>
                      </a:r>
                      <a:endParaRPr lang="es-E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29</a:t>
                      </a:r>
                    </a:p>
                    <a:p>
                      <a:pPr algn="l"/>
                      <a:r>
                        <a:rPr lang="es-ES" sz="1400" dirty="0" smtClean="0"/>
                        <a:t>Hacemos una torre de </a:t>
                      </a:r>
                      <a:r>
                        <a:rPr lang="es-ES" sz="1400" dirty="0" err="1" smtClean="0"/>
                        <a:t>hanoi</a:t>
                      </a:r>
                      <a:r>
                        <a:rPr lang="es-ES" sz="1400" baseline="0" dirty="0" smtClean="0"/>
                        <a:t>.</a:t>
                      </a:r>
                      <a:endParaRPr lang="es-E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30</a:t>
                      </a:r>
                    </a:p>
                    <a:p>
                      <a:pPr algn="l"/>
                      <a:r>
                        <a:rPr lang="es-ES" sz="1400" dirty="0" smtClean="0"/>
                        <a:t>Investigamos sobre los c</a:t>
                      </a:r>
                      <a:r>
                        <a:rPr lang="es-ES" sz="1400" dirty="0" smtClean="0"/>
                        <a:t>ódigos de barras.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31</a:t>
                      </a:r>
                    </a:p>
                    <a:p>
                      <a:pPr algn="l"/>
                      <a:r>
                        <a:rPr lang="es-ES" sz="1400" dirty="0" smtClean="0"/>
                        <a:t>Hacemos recetas</a:t>
                      </a:r>
                      <a:r>
                        <a:rPr lang="es-ES" sz="1400" baseline="0" dirty="0" smtClean="0"/>
                        <a:t> incluyendo las cantidades para diferentes comensales.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82A"/>
                    </a:solidFill>
                  </a:tcPr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924" y="-126999"/>
            <a:ext cx="1419173" cy="138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4012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3919</TotalTime>
  <Words>348</Words>
  <Application>Microsoft Macintosh PowerPoint</Application>
  <PresentationFormat>Personalizado</PresentationFormat>
  <Paragraphs>83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</dc:creator>
  <cp:lastModifiedBy>Gines</cp:lastModifiedBy>
  <cp:revision>44</cp:revision>
  <dcterms:created xsi:type="dcterms:W3CDTF">2015-12-08T13:00:13Z</dcterms:created>
  <dcterms:modified xsi:type="dcterms:W3CDTF">2016-03-21T12:05:38Z</dcterms:modified>
</cp:coreProperties>
</file>