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10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49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00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5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9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6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32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22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9007-BC1D-0E48-B9AF-98E147C37300}" type="datetimeFigureOut">
              <a:rPr lang="es-ES" smtClean="0"/>
              <a:t>11/3/16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4E5A-DF61-3545-A3CF-A120BE1A5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4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89369" y="910623"/>
            <a:ext cx="179997" cy="55603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 rot="5400000">
            <a:off x="4383951" y="840327"/>
            <a:ext cx="180000" cy="55603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2705691">
            <a:off x="4416289" y="848598"/>
            <a:ext cx="180000" cy="5560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 rot="18894309" flipH="1">
            <a:off x="4371409" y="862714"/>
            <a:ext cx="180000" cy="556037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099624" y="910623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5768577" y="4971313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6477368" y="3251389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5834456" y="1553157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094459" y="5731257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087294" y="3228453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1684514" y="3228453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2374469" y="1565421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2428734" y="4951078"/>
            <a:ext cx="776770" cy="752069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783801" y="0"/>
            <a:ext cx="3211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dirty="0" smtClean="0">
                <a:latin typeface="Always In My Heart"/>
                <a:cs typeface="Always In My Heart"/>
              </a:rPr>
              <a:t>La rueda mágica</a:t>
            </a:r>
            <a:endParaRPr lang="es-ES" sz="4400" dirty="0">
              <a:latin typeface="Always In My Heart"/>
              <a:cs typeface="Always In My Heart"/>
            </a:endParaRPr>
          </a:p>
        </p:txBody>
      </p:sp>
      <p:pic>
        <p:nvPicPr>
          <p:cNvPr id="19" name="Imagen 18" descr="math teac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" y="188236"/>
            <a:ext cx="2000052" cy="2116990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7642687" y="31095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764269" y="15124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668668" y="131456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7790250" y="115485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640972" y="2436142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7762554" y="2276437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666953" y="3439752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7788535" y="3280047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6615276" y="393406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6736858" y="233701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6641257" y="1397016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6762839" y="1237311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613561" y="251859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6735143" y="235888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6639542" y="352220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6761124" y="336249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163442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783801" y="0"/>
            <a:ext cx="4314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0" dirty="0" smtClean="0">
                <a:latin typeface="Always In My Heart"/>
                <a:cs typeface="Always In My Heart"/>
              </a:rPr>
              <a:t>La rueda mágica</a:t>
            </a:r>
            <a:endParaRPr lang="es-ES" sz="6000" dirty="0">
              <a:latin typeface="Always In My Heart"/>
              <a:cs typeface="Always In My Heart"/>
            </a:endParaRPr>
          </a:p>
        </p:txBody>
      </p:sp>
      <p:pic>
        <p:nvPicPr>
          <p:cNvPr id="19" name="Imagen 18" descr="math teach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1" y="1845619"/>
            <a:ext cx="2000052" cy="2116990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3844752" y="137893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3966334" y="121922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2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723170" y="2758579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844752" y="2598874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695474" y="3880157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3817056" y="3720452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721455" y="4883767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3843037" y="4724062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2853339" y="1293304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2974921" y="1133599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2695759" y="2841031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/>
          <p:cNvSpPr txBox="1"/>
          <p:nvPr/>
        </p:nvSpPr>
        <p:spPr>
          <a:xfrm>
            <a:off x="2817341" y="2681326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2668063" y="3962609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2789645" y="3802904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2694044" y="4966219"/>
            <a:ext cx="776770" cy="75206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2815626" y="4806514"/>
            <a:ext cx="522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Arial Hebrew Scholar"/>
                <a:cs typeface="Arial Hebrew Scholar"/>
              </a:rPr>
              <a:t>1</a:t>
            </a:r>
            <a:endParaRPr lang="es-ES" sz="5400" dirty="0"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410965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22</Words>
  <Application>Microsoft Macintosh PowerPoint</Application>
  <PresentationFormat>Presentación en pantalla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9</cp:revision>
  <dcterms:created xsi:type="dcterms:W3CDTF">2016-03-11T06:44:03Z</dcterms:created>
  <dcterms:modified xsi:type="dcterms:W3CDTF">2016-03-17T07:08:00Z</dcterms:modified>
</cp:coreProperties>
</file>