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1" r:id="rId4"/>
    <p:sldId id="264" r:id="rId5"/>
    <p:sldId id="257" r:id="rId6"/>
    <p:sldId id="273" r:id="rId7"/>
    <p:sldId id="262" r:id="rId8"/>
    <p:sldId id="268" r:id="rId9"/>
    <p:sldId id="269" r:id="rId10"/>
    <p:sldId id="283" r:id="rId11"/>
    <p:sldId id="272" r:id="rId12"/>
    <p:sldId id="276" r:id="rId13"/>
    <p:sldId id="266" r:id="rId14"/>
    <p:sldId id="274" r:id="rId15"/>
    <p:sldId id="279" r:id="rId16"/>
    <p:sldId id="285" r:id="rId17"/>
    <p:sldId id="280" r:id="rId18"/>
    <p:sldId id="281" r:id="rId19"/>
    <p:sldId id="265" r:id="rId20"/>
    <p:sldId id="259" r:id="rId21"/>
    <p:sldId id="267" r:id="rId22"/>
    <p:sldId id="270" r:id="rId23"/>
    <p:sldId id="261" r:id="rId24"/>
    <p:sldId id="284" r:id="rId25"/>
    <p:sldId id="263" r:id="rId26"/>
    <p:sldId id="282" r:id="rId27"/>
    <p:sldId id="258" r:id="rId28"/>
    <p:sldId id="278" r:id="rId29"/>
    <p:sldId id="260" r:id="rId30"/>
  </p:sldIdLst>
  <p:sldSz cx="6858000" cy="9906000" type="A4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62" autoAdjust="0"/>
  </p:normalViewPr>
  <p:slideViewPr>
    <p:cSldViewPr>
      <p:cViewPr varScale="1">
        <p:scale>
          <a:sx n="48" d="100"/>
          <a:sy n="48" d="100"/>
        </p:scale>
        <p:origin x="-2352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53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36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8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63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80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1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3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6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9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5BFE-51AA-4C36-90C5-7F8A7FECA1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93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4649_746383452163298_235413676588376836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17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21428_746383978829912_4660899961567163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36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9045_746384022163241_244530902450685919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35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5668_746384058829904_495408730310880174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26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4972_746776172124026_3826501437494897993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25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1513_746776212124022_584197967116294070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9539_746776408790669_61268239414236281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35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23370_746776468790663_669203927361493616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49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9668_746776482123995_60540478524490905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04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14482_746776535457323_474664597845789168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3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4572_746776542123989_683816167063856592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92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6166_746383552163288_312646604549068119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22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372560_746776585457318_20150793664053076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8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5196_746776638790646_3785352118778842816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407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9005_746776672123976_495878451234846850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128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524272_746776725457304_610855809855428515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64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23313_746776758790634_4182453701911469621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75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0845_746776792123964_727911781477763322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015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14767_746776892123954_41803638457848947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005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351095_746776902123953_77355936390264793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41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9506_746776918790618_65540460908375917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20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496344_746776998790610_3283302377645438586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46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9029_746383638829946_317538943810366625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09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2390_746383702163273_5360949856717754693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70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322600_746383768829933_857537665255704198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67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0356_746383848829925_491976982818654219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46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64873_746383872163256_3665282072376685078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0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5417_746383905496586_466662531295819933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44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5455_746383935496583_597033589287725441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407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A4 (210 x 297 mm)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2</cp:revision>
  <dcterms:created xsi:type="dcterms:W3CDTF">2016-03-11T20:05:26Z</dcterms:created>
  <dcterms:modified xsi:type="dcterms:W3CDTF">2016-03-11T20:15:47Z</dcterms:modified>
</cp:coreProperties>
</file>