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2" r:id="rId3"/>
    <p:sldId id="283" r:id="rId4"/>
    <p:sldId id="284" r:id="rId5"/>
    <p:sldId id="281" r:id="rId6"/>
    <p:sldId id="272" r:id="rId7"/>
    <p:sldId id="274" r:id="rId8"/>
    <p:sldId id="275" r:id="rId9"/>
    <p:sldId id="277" r:id="rId10"/>
    <p:sldId id="276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7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33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5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0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53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6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5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6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77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CB69-C104-4057-ABBD-6A829887D103}" type="datetimeFigureOut">
              <a:rPr lang="es-ES" smtClean="0"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3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ctr"/>
            <a:r>
              <a:rPr lang="es-ES" sz="6000" b="1" dirty="0">
                <a:solidFill>
                  <a:schemeClr val="tx1"/>
                </a:solidFill>
              </a:rPr>
              <a:t>Paco Peco, chico rico</a:t>
            </a:r>
          </a:p>
          <a:p>
            <a:pPr algn="ctr"/>
            <a:r>
              <a:rPr lang="es-ES" sz="6000" b="1" dirty="0">
                <a:solidFill>
                  <a:schemeClr val="tx1"/>
                </a:solidFill>
              </a:rPr>
              <a:t>insultaba como loco a su tío </a:t>
            </a:r>
            <a:r>
              <a:rPr lang="es-ES" sz="6000" b="1" dirty="0" smtClean="0">
                <a:solidFill>
                  <a:schemeClr val="tx1"/>
                </a:solidFill>
              </a:rPr>
              <a:t>Federico</a:t>
            </a:r>
            <a:r>
              <a:rPr lang="es-ES" sz="6000" dirty="0" smtClean="0">
                <a:solidFill>
                  <a:schemeClr val="tx1"/>
                </a:solidFill>
              </a:rPr>
              <a:t>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0" y="3854531"/>
            <a:ext cx="1847092" cy="25267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80976"/>
            <a:ext cx="1847092" cy="25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259632" y="675129"/>
            <a:ext cx="635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Une las piedras iguales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1707189" cy="1547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1707189" cy="15476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0" y="3248447"/>
            <a:ext cx="1707189" cy="15476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29" y="1519917"/>
            <a:ext cx="1707189" cy="15476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51" y="1881361"/>
            <a:ext cx="1707189" cy="15476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50315"/>
            <a:ext cx="1707189" cy="15476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12" y="2996952"/>
            <a:ext cx="1707189" cy="15476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23" y="4131344"/>
            <a:ext cx="1707189" cy="15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5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7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6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6000" b="1" dirty="0">
                <a:solidFill>
                  <a:schemeClr val="tx1"/>
                </a:solidFill>
              </a:rPr>
              <a:t>Contigo entro en un tren con trigo</a:t>
            </a:r>
            <a:r>
              <a:rPr lang="es-ES" sz="6000" dirty="0" smtClean="0">
                <a:solidFill>
                  <a:schemeClr val="tx1"/>
                </a:solidFill>
              </a:rPr>
              <a:t>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5623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3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7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6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6000" b="1" dirty="0">
                <a:solidFill>
                  <a:schemeClr val="tx1"/>
                </a:solidFill>
              </a:rPr>
              <a:t>El amor es una locura que solo el cura lo cura</a:t>
            </a:r>
            <a:r>
              <a:rPr lang="es-ES" sz="6000" dirty="0" smtClean="0">
                <a:solidFill>
                  <a:schemeClr val="tx1"/>
                </a:solidFill>
              </a:rPr>
              <a:t>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5745839" cy="21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827584" y="620688"/>
            <a:ext cx="763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Colorea los tres corazones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3618"/>
            <a:ext cx="3261506" cy="32724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1" y="2749825"/>
            <a:ext cx="3264181" cy="34884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90536"/>
            <a:ext cx="2390773" cy="31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45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Tacha los loros igual a este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31053"/>
            <a:ext cx="1158035" cy="158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33380"/>
            <a:ext cx="1847092" cy="25267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44" y="1628800"/>
            <a:ext cx="1847092" cy="25267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12" y="3422120"/>
            <a:ext cx="1847092" cy="25267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0" y="3501008"/>
            <a:ext cx="1847092" cy="25267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84" y="3854531"/>
            <a:ext cx="1847092" cy="25267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85" y="3256357"/>
            <a:ext cx="1847092" cy="25267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52" y="1253954"/>
            <a:ext cx="1847092" cy="25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2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ctr"/>
            <a:endParaRPr lang="es-ES" sz="6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6000" b="1" dirty="0" smtClean="0">
                <a:solidFill>
                  <a:schemeClr val="tx1"/>
                </a:solidFill>
              </a:rPr>
              <a:t>Teresa </a:t>
            </a:r>
            <a:r>
              <a:rPr lang="es-ES" sz="6000" b="1" dirty="0">
                <a:solidFill>
                  <a:schemeClr val="tx1"/>
                </a:solidFill>
              </a:rPr>
              <a:t>trajo tizas hechas trizas.</a:t>
            </a:r>
            <a:r>
              <a:rPr lang="es-ES" sz="6000" dirty="0" smtClean="0">
                <a:solidFill>
                  <a:schemeClr val="tx1"/>
                </a:solidFill>
              </a:rPr>
              <a:t>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2564611" cy="30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ctr"/>
            <a:endParaRPr lang="es-ES" sz="6000" b="1" dirty="0" smtClean="0">
              <a:solidFill>
                <a:schemeClr val="tx1"/>
              </a:solidFill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979712" y="692696"/>
            <a:ext cx="565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Colorea las tizas así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2235732" cy="1584176"/>
          </a:xfrm>
          <a:prstGeom prst="rect">
            <a:avLst/>
          </a:prstGeom>
        </p:spPr>
      </p:pic>
      <p:pic>
        <p:nvPicPr>
          <p:cNvPr id="1030" name="Picture 6" descr="http://es.imagixs.com/dibujos/ocK/9Me/ocK9Mez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8407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4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ctr"/>
            <a:r>
              <a:rPr lang="es-ES" sz="6000" dirty="0">
                <a:solidFill>
                  <a:schemeClr val="tx1"/>
                </a:solidFill>
              </a:rPr>
              <a:t>El que poco coco come, poco coco </a:t>
            </a:r>
            <a:r>
              <a:rPr lang="es-ES" sz="6000" dirty="0" smtClean="0">
                <a:solidFill>
                  <a:schemeClr val="tx1"/>
                </a:solidFill>
              </a:rPr>
              <a:t>compra.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1368152" cy="16659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70" y="3861048"/>
            <a:ext cx="2217110" cy="22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7200" b="1" dirty="0" smtClean="0">
              <a:solidFill>
                <a:schemeClr val="tx1"/>
              </a:solidFill>
              <a:latin typeface="Geneva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2195736" y="692696"/>
            <a:ext cx="500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COLOREA EL COCO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5126"/>
            <a:ext cx="4183702" cy="42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endParaRPr lang="es-ES" sz="2000" b="1" dirty="0">
              <a:solidFill>
                <a:schemeClr val="tx1"/>
              </a:solidFill>
              <a:latin typeface="Geneva"/>
            </a:endParaRPr>
          </a:p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endParaRPr lang="es-ES" sz="2000" b="1" dirty="0">
              <a:solidFill>
                <a:schemeClr val="tx1"/>
              </a:solidFill>
              <a:latin typeface="Geneva"/>
            </a:endParaRPr>
          </a:p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r>
              <a:rPr lang="es-ES" sz="6000" dirty="0" smtClean="0">
                <a:solidFill>
                  <a:schemeClr val="tx1"/>
                </a:solidFill>
              </a:rPr>
              <a:t>  La hormiga</a:t>
            </a:r>
          </a:p>
          <a:p>
            <a:r>
              <a:rPr lang="es-ES" sz="6000" dirty="0" smtClean="0">
                <a:solidFill>
                  <a:schemeClr val="tx1"/>
                </a:solidFill>
              </a:rPr>
              <a:t> tiene barriga.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5861"/>
            <a:ext cx="4285162" cy="40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9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 smtClean="0">
              <a:solidFill>
                <a:schemeClr val="tx1"/>
              </a:solidFill>
              <a:latin typeface="Geneva"/>
            </a:endParaRPr>
          </a:p>
          <a:p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517895" y="692696"/>
            <a:ext cx="618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COLOREA LA HORMIGA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73637"/>
            <a:ext cx="4968552" cy="47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0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7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6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6000" b="1" dirty="0" smtClean="0">
                <a:solidFill>
                  <a:schemeClr val="tx1"/>
                </a:solidFill>
              </a:rPr>
              <a:t>Pedro </a:t>
            </a:r>
            <a:r>
              <a:rPr lang="es-ES" sz="6000" b="1" dirty="0">
                <a:solidFill>
                  <a:schemeClr val="tx1"/>
                </a:solidFill>
              </a:rPr>
              <a:t>pica piedras con un pico</a:t>
            </a:r>
            <a:r>
              <a:rPr lang="es-ES" sz="6000" dirty="0" smtClean="0">
                <a:solidFill>
                  <a:schemeClr val="tx1"/>
                </a:solidFill>
              </a:rPr>
              <a:t>.</a:t>
            </a:r>
            <a:endParaRPr lang="es-ES" sz="60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026446" y="692696"/>
            <a:ext cx="716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KG Corner of the Sky" panose="02000503000000020004" pitchFamily="2" charset="0"/>
              </a:rPr>
              <a:t>TRABALENGUAS INFANTIL</a:t>
            </a:r>
            <a:endParaRPr lang="es-ES" sz="3600" dirty="0">
              <a:solidFill>
                <a:srgbClr val="0070C0"/>
              </a:solidFill>
              <a:latin typeface="KG Corner of the Sky" panose="02000503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362294" cy="37170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5544"/>
            <a:ext cx="3295820" cy="29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9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101</Words>
  <Application>Microsoft Office PowerPoint</Application>
  <PresentationFormat>Presentación en pantalla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Geneva</vt:lpstr>
      <vt:lpstr>KG Corner of the Sky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TRINITARIOS</dc:creator>
  <cp:lastModifiedBy>Gines Ciudad Real</cp:lastModifiedBy>
  <cp:revision>16</cp:revision>
  <dcterms:created xsi:type="dcterms:W3CDTF">2016-05-20T06:26:41Z</dcterms:created>
  <dcterms:modified xsi:type="dcterms:W3CDTF">2016-05-27T16:00:59Z</dcterms:modified>
</cp:coreProperties>
</file>