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71" r:id="rId4"/>
    <p:sldId id="270" r:id="rId5"/>
    <p:sldId id="269" r:id="rId6"/>
    <p:sldId id="272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37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4334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50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465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709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2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534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664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9574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63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778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8CB69-C104-4057-ABBD-6A829887D103}" type="datetimeFigureOut">
              <a:rPr lang="es-ES" smtClean="0"/>
              <a:t>24/05/2016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DEC06-68D4-4FD9-A416-F7FFBA71B2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9391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3528" y="476672"/>
            <a:ext cx="8568952" cy="5904656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4000" b="1" dirty="0" smtClean="0">
              <a:solidFill>
                <a:schemeClr val="tx1"/>
              </a:solidFill>
              <a:latin typeface="Geneva"/>
            </a:endParaRPr>
          </a:p>
          <a:p>
            <a:pPr algn="just"/>
            <a:r>
              <a:rPr lang="es-ES" sz="4000" b="1" dirty="0" err="1" smtClean="0">
                <a:solidFill>
                  <a:schemeClr val="tx1"/>
                </a:solidFill>
                <a:latin typeface="Geneva"/>
              </a:rPr>
              <a:t>Calros</a:t>
            </a:r>
            <a:r>
              <a:rPr lang="es-ES" sz="4000" b="1" dirty="0" smtClean="0">
                <a:solidFill>
                  <a:schemeClr val="tx1"/>
                </a:solidFill>
                <a:latin typeface="Geneva"/>
              </a:rPr>
              <a:t>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tapmoco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pudee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domrir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.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Tabmién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tinee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mideo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de la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oscriduad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.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Carols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es un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nñio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de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sies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aoñs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.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Cere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que hay un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motrunso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escdonido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deabjo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se de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cmaa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. Los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nioñs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, a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veecs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,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tineen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mideo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 de los </a:t>
            </a:r>
            <a:r>
              <a:rPr lang="es-ES" sz="4000" b="1" dirty="0" err="1">
                <a:solidFill>
                  <a:schemeClr val="tx1"/>
                </a:solidFill>
                <a:latin typeface="Geneva"/>
              </a:rPr>
              <a:t>motrunsos</a:t>
            </a:r>
            <a:r>
              <a:rPr lang="es-ES" sz="4000" b="1" dirty="0">
                <a:solidFill>
                  <a:schemeClr val="tx1"/>
                </a:solidFill>
                <a:latin typeface="Geneva"/>
              </a:rPr>
              <a:t>.</a:t>
            </a:r>
            <a:endParaRPr lang="es-ES" sz="4000" dirty="0">
              <a:solidFill>
                <a:schemeClr val="tx1"/>
              </a:solidFill>
              <a:latin typeface="KG Corner of the Sky" panose="02000503000000020004" pitchFamily="2" charset="0"/>
            </a:endParaRPr>
          </a:p>
        </p:txBody>
      </p:sp>
      <p:sp>
        <p:nvSpPr>
          <p:cNvPr id="6" name="4 CuadroTexto"/>
          <p:cNvSpPr txBox="1"/>
          <p:nvPr/>
        </p:nvSpPr>
        <p:spPr>
          <a:xfrm>
            <a:off x="1873042" y="692696"/>
            <a:ext cx="601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  <a:latin typeface="KG Corner of the Sky" panose="02000503000000020004" pitchFamily="2" charset="0"/>
              </a:rPr>
              <a:t>Lecturas misteriosas</a:t>
            </a:r>
            <a:endParaRPr lang="es-ES" sz="3600" dirty="0">
              <a:solidFill>
                <a:srgbClr val="0070C0"/>
              </a:solidFill>
              <a:latin typeface="KG Corner of the Sky" panose="02000503000000020004" pitchFamily="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84411" flipH="1">
            <a:off x="8014239" y="394900"/>
            <a:ext cx="374673" cy="14574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79" y="694810"/>
            <a:ext cx="1008112" cy="88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608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3528" y="476672"/>
            <a:ext cx="8568952" cy="5904656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4000" b="1" dirty="0" smtClean="0">
              <a:solidFill>
                <a:schemeClr val="tx1"/>
              </a:solidFill>
              <a:latin typeface="Geneva"/>
            </a:endParaRPr>
          </a:p>
          <a:p>
            <a:pPr algn="just"/>
            <a:r>
              <a:rPr lang="es-ES" sz="4000" b="1" dirty="0">
                <a:solidFill>
                  <a:schemeClr val="tx1"/>
                </a:solidFill>
              </a:rPr>
              <a:t>Y </a:t>
            </a:r>
            <a:r>
              <a:rPr lang="es-ES" sz="4000" b="1" dirty="0" err="1">
                <a:solidFill>
                  <a:schemeClr val="tx1"/>
                </a:solidFill>
              </a:rPr>
              <a:t>caundo</a:t>
            </a:r>
            <a:r>
              <a:rPr lang="es-ES" sz="4000" b="1" dirty="0">
                <a:solidFill>
                  <a:schemeClr val="tx1"/>
                </a:solidFill>
              </a:rPr>
              <a:t> el </a:t>
            </a:r>
            <a:r>
              <a:rPr lang="es-ES" sz="4000" b="1" dirty="0" err="1">
                <a:solidFill>
                  <a:schemeClr val="tx1"/>
                </a:solidFill>
              </a:rPr>
              <a:t>sembroro</a:t>
            </a:r>
            <a:r>
              <a:rPr lang="es-ES" sz="4000" b="1" dirty="0">
                <a:solidFill>
                  <a:schemeClr val="tx1"/>
                </a:solidFill>
              </a:rPr>
              <a:t> </a:t>
            </a:r>
            <a:r>
              <a:rPr lang="es-ES" sz="4000" b="1" dirty="0" err="1">
                <a:solidFill>
                  <a:schemeClr val="tx1"/>
                </a:solidFill>
              </a:rPr>
              <a:t>estvuo</a:t>
            </a:r>
            <a:r>
              <a:rPr lang="es-ES" sz="4000" b="1" dirty="0">
                <a:solidFill>
                  <a:schemeClr val="tx1"/>
                </a:solidFill>
              </a:rPr>
              <a:t> </a:t>
            </a:r>
            <a:r>
              <a:rPr lang="es-ES" sz="4000" b="1" dirty="0" err="1">
                <a:solidFill>
                  <a:schemeClr val="tx1"/>
                </a:solidFill>
              </a:rPr>
              <a:t>complatemente</a:t>
            </a:r>
            <a:r>
              <a:rPr lang="es-ES" sz="4000" b="1" dirty="0">
                <a:solidFill>
                  <a:schemeClr val="tx1"/>
                </a:solidFill>
              </a:rPr>
              <a:t> </a:t>
            </a:r>
            <a:r>
              <a:rPr lang="es-ES" sz="4000" b="1" dirty="0" err="1">
                <a:solidFill>
                  <a:schemeClr val="tx1"/>
                </a:solidFill>
              </a:rPr>
              <a:t>llneo</a:t>
            </a:r>
            <a:r>
              <a:rPr lang="es-ES" sz="4000" b="1" dirty="0">
                <a:solidFill>
                  <a:schemeClr val="tx1"/>
                </a:solidFill>
              </a:rPr>
              <a:t> de </a:t>
            </a:r>
            <a:r>
              <a:rPr lang="es-ES" sz="4000" b="1" dirty="0" err="1">
                <a:solidFill>
                  <a:schemeClr val="tx1"/>
                </a:solidFill>
              </a:rPr>
              <a:t>auga</a:t>
            </a:r>
            <a:r>
              <a:rPr lang="es-ES" sz="4000" b="1" dirty="0">
                <a:solidFill>
                  <a:schemeClr val="tx1"/>
                </a:solidFill>
              </a:rPr>
              <a:t> </a:t>
            </a:r>
            <a:r>
              <a:rPr lang="es-ES" sz="4000" b="1" dirty="0" err="1">
                <a:solidFill>
                  <a:schemeClr val="tx1"/>
                </a:solidFill>
              </a:rPr>
              <a:t>hatsa</a:t>
            </a:r>
            <a:r>
              <a:rPr lang="es-ES" sz="4000" b="1" dirty="0">
                <a:solidFill>
                  <a:schemeClr val="tx1"/>
                </a:solidFill>
              </a:rPr>
              <a:t> el </a:t>
            </a:r>
            <a:r>
              <a:rPr lang="es-ES" sz="4000" b="1" dirty="0" err="1">
                <a:solidFill>
                  <a:schemeClr val="tx1"/>
                </a:solidFill>
              </a:rPr>
              <a:t>brode</a:t>
            </a:r>
            <a:r>
              <a:rPr lang="es-ES" sz="4000" b="1" dirty="0">
                <a:solidFill>
                  <a:schemeClr val="tx1"/>
                </a:solidFill>
              </a:rPr>
              <a:t>, la </a:t>
            </a:r>
            <a:r>
              <a:rPr lang="es-ES" sz="4000" b="1" dirty="0" err="1">
                <a:solidFill>
                  <a:schemeClr val="tx1"/>
                </a:solidFill>
              </a:rPr>
              <a:t>lluiva</a:t>
            </a:r>
            <a:r>
              <a:rPr lang="es-ES" sz="4000" b="1" dirty="0">
                <a:solidFill>
                  <a:schemeClr val="tx1"/>
                </a:solidFill>
              </a:rPr>
              <a:t> se </a:t>
            </a:r>
            <a:r>
              <a:rPr lang="es-ES" sz="4000" b="1" dirty="0" err="1">
                <a:solidFill>
                  <a:schemeClr val="tx1"/>
                </a:solidFill>
              </a:rPr>
              <a:t>darremó</a:t>
            </a:r>
            <a:r>
              <a:rPr lang="es-ES" sz="4000" b="1" dirty="0">
                <a:solidFill>
                  <a:schemeClr val="tx1"/>
                </a:solidFill>
              </a:rPr>
              <a:t> y fue a caer al </a:t>
            </a:r>
            <a:r>
              <a:rPr lang="es-ES" sz="4000" b="1" dirty="0" err="1">
                <a:solidFill>
                  <a:schemeClr val="tx1"/>
                </a:solidFill>
              </a:rPr>
              <a:t>culleo</a:t>
            </a:r>
            <a:r>
              <a:rPr lang="es-ES" sz="4000" b="1" dirty="0">
                <a:solidFill>
                  <a:schemeClr val="tx1"/>
                </a:solidFill>
              </a:rPr>
              <a:t> del </a:t>
            </a:r>
            <a:r>
              <a:rPr lang="es-ES" sz="4000" b="1" dirty="0" err="1">
                <a:solidFill>
                  <a:schemeClr val="tx1"/>
                </a:solidFill>
              </a:rPr>
              <a:t>nñio</a:t>
            </a:r>
            <a:r>
              <a:rPr lang="es-ES" sz="4000" b="1" dirty="0">
                <a:solidFill>
                  <a:schemeClr val="tx1"/>
                </a:solidFill>
              </a:rPr>
              <a:t>. Los dos se </a:t>
            </a:r>
            <a:r>
              <a:rPr lang="es-ES" sz="4000" b="1" dirty="0" err="1">
                <a:solidFill>
                  <a:schemeClr val="tx1"/>
                </a:solidFill>
              </a:rPr>
              <a:t>puiseron</a:t>
            </a:r>
            <a:r>
              <a:rPr lang="es-ES" sz="4000" b="1" dirty="0">
                <a:solidFill>
                  <a:schemeClr val="tx1"/>
                </a:solidFill>
              </a:rPr>
              <a:t> a </a:t>
            </a:r>
            <a:r>
              <a:rPr lang="es-ES" sz="4000" b="1" dirty="0" err="1">
                <a:solidFill>
                  <a:schemeClr val="tx1"/>
                </a:solidFill>
              </a:rPr>
              <a:t>ríer</a:t>
            </a:r>
            <a:r>
              <a:rPr lang="es-ES" sz="4000" b="1" dirty="0">
                <a:solidFill>
                  <a:schemeClr val="tx1"/>
                </a:solidFill>
              </a:rPr>
              <a:t>.</a:t>
            </a:r>
            <a:endParaRPr lang="es-ES" sz="4000" dirty="0">
              <a:solidFill>
                <a:schemeClr val="tx1"/>
              </a:solidFill>
              <a:latin typeface="KG Corner of the Sky" panose="02000503000000020004" pitchFamily="2" charset="0"/>
            </a:endParaRPr>
          </a:p>
        </p:txBody>
      </p:sp>
      <p:sp>
        <p:nvSpPr>
          <p:cNvPr id="7" name="4 CuadroTexto"/>
          <p:cNvSpPr txBox="1"/>
          <p:nvPr/>
        </p:nvSpPr>
        <p:spPr>
          <a:xfrm>
            <a:off x="1873042" y="692696"/>
            <a:ext cx="601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  <a:latin typeface="KG Corner of the Sky" panose="02000503000000020004" pitchFamily="2" charset="0"/>
              </a:rPr>
              <a:t>Lecturas misteriosas</a:t>
            </a:r>
            <a:endParaRPr lang="es-ES" sz="3600" dirty="0">
              <a:solidFill>
                <a:srgbClr val="0070C0"/>
              </a:solidFill>
              <a:latin typeface="KG Corner of the Sky" panose="02000503000000020004" pitchFamily="2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84411" flipH="1">
            <a:off x="8014239" y="394900"/>
            <a:ext cx="374673" cy="14574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79" y="694810"/>
            <a:ext cx="1008112" cy="88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81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3528" y="476672"/>
            <a:ext cx="8568952" cy="5904656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4000" b="1" dirty="0" smtClean="0">
              <a:solidFill>
                <a:schemeClr val="tx1"/>
              </a:solidFill>
              <a:latin typeface="Geneva"/>
            </a:endParaRPr>
          </a:p>
          <a:p>
            <a:pPr algn="just"/>
            <a:r>
              <a:rPr lang="es-ES" sz="4400" b="1" dirty="0" err="1" smtClean="0">
                <a:solidFill>
                  <a:schemeClr val="tx1"/>
                </a:solidFill>
              </a:rPr>
              <a:t>Auqella</a:t>
            </a:r>
            <a:r>
              <a:rPr lang="es-ES" sz="4400" b="1" dirty="0" smtClean="0">
                <a:solidFill>
                  <a:schemeClr val="tx1"/>
                </a:solidFill>
              </a:rPr>
              <a:t> </a:t>
            </a:r>
            <a:r>
              <a:rPr lang="es-ES" sz="4400" b="1" dirty="0" err="1" smtClean="0">
                <a:solidFill>
                  <a:schemeClr val="tx1"/>
                </a:solidFill>
              </a:rPr>
              <a:t>tared</a:t>
            </a:r>
            <a:r>
              <a:rPr lang="es-ES" sz="4400" b="1" dirty="0" smtClean="0">
                <a:solidFill>
                  <a:schemeClr val="tx1"/>
                </a:solidFill>
              </a:rPr>
              <a:t> </a:t>
            </a:r>
            <a:r>
              <a:rPr lang="es-ES" sz="4400" b="1" dirty="0" err="1" smtClean="0">
                <a:solidFill>
                  <a:schemeClr val="tx1"/>
                </a:solidFill>
              </a:rPr>
              <a:t>haacía</a:t>
            </a:r>
            <a:r>
              <a:rPr lang="es-ES" sz="4400" b="1" dirty="0" smtClean="0">
                <a:solidFill>
                  <a:schemeClr val="tx1"/>
                </a:solidFill>
              </a:rPr>
              <a:t> muncho </a:t>
            </a:r>
            <a:r>
              <a:rPr lang="es-ES" sz="4400" b="1" dirty="0" err="1" smtClean="0">
                <a:solidFill>
                  <a:schemeClr val="tx1"/>
                </a:solidFill>
              </a:rPr>
              <a:t>calorr</a:t>
            </a:r>
            <a:r>
              <a:rPr lang="es-ES" sz="4400" b="1" dirty="0" smtClean="0">
                <a:solidFill>
                  <a:schemeClr val="tx1"/>
                </a:solidFill>
              </a:rPr>
              <a:t> y los </a:t>
            </a:r>
            <a:r>
              <a:rPr lang="es-ES" sz="4400" b="1" dirty="0" err="1" smtClean="0">
                <a:solidFill>
                  <a:schemeClr val="tx1"/>
                </a:solidFill>
              </a:rPr>
              <a:t>hremaons</a:t>
            </a:r>
            <a:r>
              <a:rPr lang="es-ES" sz="4400" b="1" dirty="0" smtClean="0">
                <a:solidFill>
                  <a:schemeClr val="tx1"/>
                </a:solidFill>
              </a:rPr>
              <a:t> Juan y </a:t>
            </a:r>
            <a:r>
              <a:rPr lang="es-ES" sz="4400" b="1" dirty="0" err="1" smtClean="0">
                <a:solidFill>
                  <a:schemeClr val="tx1"/>
                </a:solidFill>
              </a:rPr>
              <a:t>Lius</a:t>
            </a:r>
            <a:r>
              <a:rPr lang="es-ES" sz="4400" b="1" dirty="0" smtClean="0">
                <a:solidFill>
                  <a:schemeClr val="tx1"/>
                </a:solidFill>
              </a:rPr>
              <a:t> </a:t>
            </a:r>
            <a:r>
              <a:rPr lang="es-ES" sz="4400" b="1" dirty="0" err="1" smtClean="0">
                <a:solidFill>
                  <a:schemeClr val="tx1"/>
                </a:solidFill>
              </a:rPr>
              <a:t>estabna</a:t>
            </a:r>
            <a:r>
              <a:rPr lang="es-ES" sz="4400" b="1" dirty="0" smtClean="0">
                <a:solidFill>
                  <a:schemeClr val="tx1"/>
                </a:solidFill>
              </a:rPr>
              <a:t> en su </a:t>
            </a:r>
            <a:r>
              <a:rPr lang="es-ES" sz="4400" b="1" dirty="0" err="1" smtClean="0">
                <a:solidFill>
                  <a:schemeClr val="tx1"/>
                </a:solidFill>
              </a:rPr>
              <a:t>caas</a:t>
            </a:r>
            <a:r>
              <a:rPr lang="es-ES" sz="4400" b="1" dirty="0" smtClean="0">
                <a:solidFill>
                  <a:schemeClr val="tx1"/>
                </a:solidFill>
              </a:rPr>
              <a:t> </a:t>
            </a:r>
            <a:r>
              <a:rPr lang="es-ES" sz="4400" b="1" dirty="0" err="1" smtClean="0">
                <a:solidFill>
                  <a:schemeClr val="tx1"/>
                </a:solidFill>
              </a:rPr>
              <a:t>decansanod</a:t>
            </a:r>
            <a:r>
              <a:rPr lang="es-ES" sz="4400" b="1" dirty="0" smtClean="0">
                <a:solidFill>
                  <a:schemeClr val="tx1"/>
                </a:solidFill>
              </a:rPr>
              <a:t> </a:t>
            </a:r>
            <a:r>
              <a:rPr lang="es-ES" sz="4400" b="1" dirty="0" err="1" smtClean="0">
                <a:solidFill>
                  <a:schemeClr val="tx1"/>
                </a:solidFill>
              </a:rPr>
              <a:t>porqeu</a:t>
            </a:r>
            <a:r>
              <a:rPr lang="es-ES" sz="4400" b="1" dirty="0" smtClean="0">
                <a:solidFill>
                  <a:schemeClr val="tx1"/>
                </a:solidFill>
              </a:rPr>
              <a:t> </a:t>
            </a:r>
            <a:r>
              <a:rPr lang="es-ES" sz="4400" b="1" dirty="0" err="1" smtClean="0">
                <a:solidFill>
                  <a:schemeClr val="tx1"/>
                </a:solidFill>
              </a:rPr>
              <a:t>juugaron</a:t>
            </a:r>
            <a:r>
              <a:rPr lang="es-ES" sz="4400" b="1" dirty="0" smtClean="0">
                <a:solidFill>
                  <a:schemeClr val="tx1"/>
                </a:solidFill>
              </a:rPr>
              <a:t> un </a:t>
            </a:r>
            <a:r>
              <a:rPr lang="es-ES" sz="4400" b="1" dirty="0" err="1" smtClean="0">
                <a:solidFill>
                  <a:schemeClr val="tx1"/>
                </a:solidFill>
              </a:rPr>
              <a:t>paritdo</a:t>
            </a:r>
            <a:r>
              <a:rPr lang="es-ES" sz="4400" b="1" dirty="0" smtClean="0">
                <a:solidFill>
                  <a:schemeClr val="tx1"/>
                </a:solidFill>
              </a:rPr>
              <a:t> de </a:t>
            </a:r>
            <a:r>
              <a:rPr lang="es-ES" sz="4400" b="1" dirty="0" err="1" smtClean="0">
                <a:solidFill>
                  <a:schemeClr val="tx1"/>
                </a:solidFill>
              </a:rPr>
              <a:t>ftubol</a:t>
            </a:r>
            <a:endParaRPr lang="es-ES" sz="4400" dirty="0">
              <a:solidFill>
                <a:schemeClr val="tx1"/>
              </a:solidFill>
              <a:latin typeface="KG Corner of the Sky" panose="02000503000000020004" pitchFamily="2" charset="0"/>
            </a:endParaRPr>
          </a:p>
        </p:txBody>
      </p:sp>
      <p:sp>
        <p:nvSpPr>
          <p:cNvPr id="7" name="4 CuadroTexto"/>
          <p:cNvSpPr txBox="1"/>
          <p:nvPr/>
        </p:nvSpPr>
        <p:spPr>
          <a:xfrm>
            <a:off x="1873042" y="692696"/>
            <a:ext cx="601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  <a:latin typeface="KG Corner of the Sky" panose="02000503000000020004" pitchFamily="2" charset="0"/>
              </a:rPr>
              <a:t>Lecturas misteriosas</a:t>
            </a:r>
            <a:endParaRPr lang="es-ES" sz="3600" dirty="0">
              <a:solidFill>
                <a:srgbClr val="0070C0"/>
              </a:solidFill>
              <a:latin typeface="KG Corner of the Sky" panose="02000503000000020004" pitchFamily="2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84411" flipH="1">
            <a:off x="8014239" y="394900"/>
            <a:ext cx="374673" cy="14574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79" y="694810"/>
            <a:ext cx="1008112" cy="88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27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3528" y="476672"/>
            <a:ext cx="8568952" cy="5904656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4000" b="1" dirty="0" smtClean="0">
              <a:solidFill>
                <a:schemeClr val="tx1"/>
              </a:solidFill>
              <a:latin typeface="Geneva"/>
            </a:endParaRPr>
          </a:p>
          <a:p>
            <a:pPr algn="just"/>
            <a:r>
              <a:rPr lang="es-ES" sz="3600" b="1" dirty="0" err="1">
                <a:solidFill>
                  <a:schemeClr val="tx1"/>
                </a:solidFill>
              </a:rPr>
              <a:t>Érsae</a:t>
            </a:r>
            <a:r>
              <a:rPr lang="es-ES" sz="3600" b="1" dirty="0">
                <a:solidFill>
                  <a:schemeClr val="tx1"/>
                </a:solidFill>
              </a:rPr>
              <a:t> una vez un </a:t>
            </a:r>
            <a:r>
              <a:rPr lang="es-ES" sz="3600" b="1" dirty="0" err="1">
                <a:solidFill>
                  <a:schemeClr val="tx1"/>
                </a:solidFill>
              </a:rPr>
              <a:t>postarcillo</a:t>
            </a:r>
            <a:r>
              <a:rPr lang="es-ES" sz="3600" b="1" dirty="0">
                <a:solidFill>
                  <a:schemeClr val="tx1"/>
                </a:solidFill>
              </a:rPr>
              <a:t> que </a:t>
            </a:r>
            <a:r>
              <a:rPr lang="es-ES" sz="3600" b="1" dirty="0" err="1">
                <a:solidFill>
                  <a:schemeClr val="tx1"/>
                </a:solidFill>
              </a:rPr>
              <a:t>tíena</a:t>
            </a:r>
            <a:r>
              <a:rPr lang="es-ES" sz="3600" b="1" dirty="0">
                <a:solidFill>
                  <a:schemeClr val="tx1"/>
                </a:solidFill>
              </a:rPr>
              <a:t> a su </a:t>
            </a:r>
            <a:r>
              <a:rPr lang="es-ES" sz="3600" b="1" dirty="0" err="1">
                <a:solidFill>
                  <a:schemeClr val="tx1"/>
                </a:solidFill>
              </a:rPr>
              <a:t>cudiado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cein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ovajes</a:t>
            </a:r>
            <a:r>
              <a:rPr lang="es-ES" sz="3600" b="1" dirty="0">
                <a:solidFill>
                  <a:schemeClr val="tx1"/>
                </a:solidFill>
              </a:rPr>
              <a:t>. Un día las había </a:t>
            </a:r>
            <a:r>
              <a:rPr lang="es-ES" sz="3600" b="1" dirty="0" err="1">
                <a:solidFill>
                  <a:schemeClr val="tx1"/>
                </a:solidFill>
              </a:rPr>
              <a:t>llavedo</a:t>
            </a:r>
            <a:r>
              <a:rPr lang="es-ES" sz="3600" b="1" dirty="0">
                <a:solidFill>
                  <a:schemeClr val="tx1"/>
                </a:solidFill>
              </a:rPr>
              <a:t> a </a:t>
            </a:r>
            <a:r>
              <a:rPr lang="es-ES" sz="3600" b="1" dirty="0" err="1">
                <a:solidFill>
                  <a:schemeClr val="tx1"/>
                </a:solidFill>
              </a:rPr>
              <a:t>coemr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lojes</a:t>
            </a:r>
            <a:r>
              <a:rPr lang="es-ES" sz="3600" b="1" dirty="0">
                <a:solidFill>
                  <a:schemeClr val="tx1"/>
                </a:solidFill>
              </a:rPr>
              <a:t>, </a:t>
            </a:r>
            <a:r>
              <a:rPr lang="es-ES" sz="3600" b="1" dirty="0" err="1">
                <a:solidFill>
                  <a:schemeClr val="tx1"/>
                </a:solidFill>
              </a:rPr>
              <a:t>dnode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crícea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hirbea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frseca</a:t>
            </a:r>
            <a:r>
              <a:rPr lang="es-ES" sz="3600" b="1" dirty="0">
                <a:solidFill>
                  <a:schemeClr val="tx1"/>
                </a:solidFill>
              </a:rPr>
              <a:t>. Al </a:t>
            </a:r>
            <a:r>
              <a:rPr lang="es-ES" sz="3600" b="1" dirty="0" err="1">
                <a:solidFill>
                  <a:schemeClr val="tx1"/>
                </a:solidFill>
              </a:rPr>
              <a:t>aterdacer</a:t>
            </a:r>
            <a:r>
              <a:rPr lang="es-ES" sz="3600" b="1" dirty="0">
                <a:solidFill>
                  <a:schemeClr val="tx1"/>
                </a:solidFill>
              </a:rPr>
              <a:t> se </a:t>
            </a:r>
            <a:r>
              <a:rPr lang="es-ES" sz="3600" b="1" dirty="0" err="1">
                <a:solidFill>
                  <a:schemeClr val="tx1"/>
                </a:solidFill>
              </a:rPr>
              <a:t>encntroó</a:t>
            </a:r>
            <a:r>
              <a:rPr lang="es-ES" sz="3600" b="1" dirty="0">
                <a:solidFill>
                  <a:schemeClr val="tx1"/>
                </a:solidFill>
              </a:rPr>
              <a:t> con que </a:t>
            </a:r>
            <a:r>
              <a:rPr lang="es-ES" sz="3600" b="1" dirty="0" err="1">
                <a:solidFill>
                  <a:schemeClr val="tx1"/>
                </a:solidFill>
              </a:rPr>
              <a:t>praa</a:t>
            </a:r>
            <a:r>
              <a:rPr lang="es-ES" sz="3600" b="1" dirty="0">
                <a:solidFill>
                  <a:schemeClr val="tx1"/>
                </a:solidFill>
              </a:rPr>
              <a:t> ir al </a:t>
            </a:r>
            <a:r>
              <a:rPr lang="es-ES" sz="3600" b="1" dirty="0" err="1">
                <a:solidFill>
                  <a:schemeClr val="tx1"/>
                </a:solidFill>
              </a:rPr>
              <a:t>coarrl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tínea</a:t>
            </a:r>
            <a:r>
              <a:rPr lang="es-ES" sz="3600" b="1" dirty="0">
                <a:solidFill>
                  <a:schemeClr val="tx1"/>
                </a:solidFill>
              </a:rPr>
              <a:t> que </a:t>
            </a:r>
            <a:r>
              <a:rPr lang="es-ES" sz="3600" b="1" dirty="0" err="1">
                <a:solidFill>
                  <a:schemeClr val="tx1"/>
                </a:solidFill>
              </a:rPr>
              <a:t>atrevasar</a:t>
            </a:r>
            <a:r>
              <a:rPr lang="es-ES" sz="3600" b="1" dirty="0">
                <a:solidFill>
                  <a:schemeClr val="tx1"/>
                </a:solidFill>
              </a:rPr>
              <a:t> un </a:t>
            </a:r>
            <a:r>
              <a:rPr lang="es-ES" sz="3600" b="1" dirty="0" err="1">
                <a:solidFill>
                  <a:schemeClr val="tx1"/>
                </a:solidFill>
              </a:rPr>
              <a:t>richauelo</a:t>
            </a:r>
            <a:r>
              <a:rPr lang="es-ES" sz="3600" b="1" dirty="0">
                <a:solidFill>
                  <a:schemeClr val="tx1"/>
                </a:solidFill>
              </a:rPr>
              <a:t> sorbe el </a:t>
            </a:r>
            <a:r>
              <a:rPr lang="es-ES" sz="3600" b="1" dirty="0" err="1">
                <a:solidFill>
                  <a:schemeClr val="tx1"/>
                </a:solidFill>
              </a:rPr>
              <a:t>caul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haíban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puseto</a:t>
            </a:r>
            <a:r>
              <a:rPr lang="es-ES" sz="3600" b="1" dirty="0">
                <a:solidFill>
                  <a:schemeClr val="tx1"/>
                </a:solidFill>
              </a:rPr>
              <a:t> una </a:t>
            </a:r>
            <a:r>
              <a:rPr lang="es-ES" sz="3600" b="1" dirty="0" err="1">
                <a:solidFill>
                  <a:schemeClr val="tx1"/>
                </a:solidFill>
              </a:rPr>
              <a:t>tblaa</a:t>
            </a:r>
            <a:r>
              <a:rPr lang="es-ES" sz="3600" b="1" dirty="0">
                <a:solidFill>
                  <a:schemeClr val="tx1"/>
                </a:solidFill>
              </a:rPr>
              <a:t> a menara de puntee…</a:t>
            </a:r>
            <a:endParaRPr lang="es-ES" sz="3600" dirty="0">
              <a:solidFill>
                <a:schemeClr val="tx1"/>
              </a:solidFill>
              <a:latin typeface="KG Corner of the Sky" panose="02000503000000020004" pitchFamily="2" charset="0"/>
            </a:endParaRPr>
          </a:p>
        </p:txBody>
      </p:sp>
      <p:sp>
        <p:nvSpPr>
          <p:cNvPr id="7" name="4 CuadroTexto"/>
          <p:cNvSpPr txBox="1"/>
          <p:nvPr/>
        </p:nvSpPr>
        <p:spPr>
          <a:xfrm>
            <a:off x="1873042" y="692696"/>
            <a:ext cx="601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  <a:latin typeface="KG Corner of the Sky" panose="02000503000000020004" pitchFamily="2" charset="0"/>
              </a:rPr>
              <a:t>Lecturas misteriosas</a:t>
            </a:r>
            <a:endParaRPr lang="es-ES" sz="3600" dirty="0">
              <a:solidFill>
                <a:srgbClr val="0070C0"/>
              </a:solidFill>
              <a:latin typeface="KG Corner of the Sky" panose="02000503000000020004" pitchFamily="2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84411" flipH="1">
            <a:off x="8014239" y="394900"/>
            <a:ext cx="374673" cy="14574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79" y="694810"/>
            <a:ext cx="1008112" cy="88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43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3528" y="476672"/>
            <a:ext cx="8568952" cy="5904656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3600" b="1" dirty="0" smtClean="0">
              <a:solidFill>
                <a:schemeClr val="tx1"/>
              </a:solidFill>
            </a:endParaRPr>
          </a:p>
          <a:p>
            <a:pPr algn="just"/>
            <a:r>
              <a:rPr lang="es-ES" sz="3600" b="1" dirty="0" smtClean="0">
                <a:solidFill>
                  <a:schemeClr val="tx1"/>
                </a:solidFill>
              </a:rPr>
              <a:t>Muy </a:t>
            </a:r>
            <a:r>
              <a:rPr lang="es-ES" sz="3600" b="1" dirty="0" err="1">
                <a:solidFill>
                  <a:schemeClr val="tx1"/>
                </a:solidFill>
              </a:rPr>
              <a:t>proecupado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llmaó</a:t>
            </a:r>
            <a:r>
              <a:rPr lang="es-ES" sz="3600" b="1" dirty="0">
                <a:solidFill>
                  <a:schemeClr val="tx1"/>
                </a:solidFill>
              </a:rPr>
              <a:t> a su </a:t>
            </a:r>
            <a:r>
              <a:rPr lang="es-ES" sz="3600" b="1" dirty="0" err="1">
                <a:solidFill>
                  <a:schemeClr val="tx1"/>
                </a:solidFill>
              </a:rPr>
              <a:t>aimgo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Albreto</a:t>
            </a:r>
            <a:r>
              <a:rPr lang="es-ES" sz="3600" b="1" dirty="0">
                <a:solidFill>
                  <a:schemeClr val="tx1"/>
                </a:solidFill>
              </a:rPr>
              <a:t>, el </a:t>
            </a:r>
            <a:r>
              <a:rPr lang="es-ES" sz="3600" b="1" dirty="0" err="1">
                <a:solidFill>
                  <a:schemeClr val="tx1"/>
                </a:solidFill>
              </a:rPr>
              <a:t>conjeo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ouclista</a:t>
            </a:r>
            <a:r>
              <a:rPr lang="es-ES" sz="3600" b="1" dirty="0">
                <a:solidFill>
                  <a:schemeClr val="tx1"/>
                </a:solidFill>
              </a:rPr>
              <a:t>. Le </a:t>
            </a:r>
            <a:r>
              <a:rPr lang="es-ES" sz="3600" b="1" dirty="0" err="1">
                <a:solidFill>
                  <a:schemeClr val="tx1"/>
                </a:solidFill>
              </a:rPr>
              <a:t>djio</a:t>
            </a:r>
            <a:r>
              <a:rPr lang="es-ES" sz="3600" b="1" dirty="0">
                <a:solidFill>
                  <a:schemeClr val="tx1"/>
                </a:solidFill>
              </a:rPr>
              <a:t> que </a:t>
            </a:r>
            <a:r>
              <a:rPr lang="es-ES" sz="3600" b="1" dirty="0" err="1">
                <a:solidFill>
                  <a:schemeClr val="tx1"/>
                </a:solidFill>
              </a:rPr>
              <a:t>qureía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sailr</a:t>
            </a:r>
            <a:r>
              <a:rPr lang="es-ES" sz="3600" b="1" dirty="0">
                <a:solidFill>
                  <a:schemeClr val="tx1"/>
                </a:solidFill>
              </a:rPr>
              <a:t> de día </a:t>
            </a:r>
            <a:r>
              <a:rPr lang="es-ES" sz="3600" b="1" dirty="0" err="1">
                <a:solidFill>
                  <a:schemeClr val="tx1"/>
                </a:solidFill>
              </a:rPr>
              <a:t>praa</a:t>
            </a:r>
            <a:r>
              <a:rPr lang="es-ES" sz="3600" b="1" dirty="0">
                <a:solidFill>
                  <a:schemeClr val="tx1"/>
                </a:solidFill>
              </a:rPr>
              <a:t> ver los </a:t>
            </a:r>
            <a:r>
              <a:rPr lang="es-ES" sz="3600" b="1" dirty="0" err="1">
                <a:solidFill>
                  <a:schemeClr val="tx1"/>
                </a:solidFill>
              </a:rPr>
              <a:t>animilatos</a:t>
            </a:r>
            <a:r>
              <a:rPr lang="es-ES" sz="3600" b="1" dirty="0">
                <a:solidFill>
                  <a:schemeClr val="tx1"/>
                </a:solidFill>
              </a:rPr>
              <a:t> que </a:t>
            </a:r>
            <a:r>
              <a:rPr lang="es-ES" sz="3600" b="1" dirty="0" err="1">
                <a:solidFill>
                  <a:schemeClr val="tx1"/>
                </a:solidFill>
              </a:rPr>
              <a:t>jugbaan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durntae</a:t>
            </a:r>
            <a:r>
              <a:rPr lang="es-ES" sz="3600" b="1" dirty="0">
                <a:solidFill>
                  <a:schemeClr val="tx1"/>
                </a:solidFill>
              </a:rPr>
              <a:t> la </a:t>
            </a:r>
            <a:r>
              <a:rPr lang="es-ES" sz="3600" b="1" dirty="0" err="1">
                <a:solidFill>
                  <a:schemeClr val="tx1"/>
                </a:solidFill>
              </a:rPr>
              <a:t>maañna</a:t>
            </a:r>
            <a:r>
              <a:rPr lang="es-ES" sz="3600" b="1" dirty="0">
                <a:solidFill>
                  <a:schemeClr val="tx1"/>
                </a:solidFill>
              </a:rPr>
              <a:t> y ver el </a:t>
            </a:r>
            <a:r>
              <a:rPr lang="es-ES" sz="3600" b="1" dirty="0" err="1">
                <a:solidFill>
                  <a:schemeClr val="tx1"/>
                </a:solidFill>
              </a:rPr>
              <a:t>cloor</a:t>
            </a:r>
            <a:r>
              <a:rPr lang="es-ES" sz="3600" b="1" dirty="0">
                <a:solidFill>
                  <a:schemeClr val="tx1"/>
                </a:solidFill>
              </a:rPr>
              <a:t> del </a:t>
            </a:r>
            <a:r>
              <a:rPr lang="es-ES" sz="3600" b="1" dirty="0" err="1">
                <a:solidFill>
                  <a:schemeClr val="tx1"/>
                </a:solidFill>
              </a:rPr>
              <a:t>cileo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caundo</a:t>
            </a:r>
            <a:r>
              <a:rPr lang="es-ES" sz="3600" b="1" dirty="0">
                <a:solidFill>
                  <a:schemeClr val="tx1"/>
                </a:solidFill>
              </a:rPr>
              <a:t> se </a:t>
            </a:r>
            <a:r>
              <a:rPr lang="es-ES" sz="3600" b="1" dirty="0" err="1">
                <a:solidFill>
                  <a:schemeClr val="tx1"/>
                </a:solidFill>
              </a:rPr>
              <a:t>pnoe</a:t>
            </a:r>
            <a:r>
              <a:rPr lang="es-ES" sz="3600" b="1" dirty="0">
                <a:solidFill>
                  <a:schemeClr val="tx1"/>
                </a:solidFill>
              </a:rPr>
              <a:t> el sol. </a:t>
            </a:r>
            <a:r>
              <a:rPr lang="es-ES" sz="3600" b="1" dirty="0" err="1">
                <a:solidFill>
                  <a:schemeClr val="tx1"/>
                </a:solidFill>
              </a:rPr>
              <a:t>Tnego</a:t>
            </a:r>
            <a:r>
              <a:rPr lang="es-ES" sz="3600" b="1" dirty="0">
                <a:solidFill>
                  <a:schemeClr val="tx1"/>
                </a:solidFill>
              </a:rPr>
              <a:t> la </a:t>
            </a:r>
            <a:r>
              <a:rPr lang="es-ES" sz="3600" b="1" dirty="0" err="1">
                <a:solidFill>
                  <a:schemeClr val="tx1"/>
                </a:solidFill>
              </a:rPr>
              <a:t>soulción</a:t>
            </a:r>
            <a:r>
              <a:rPr lang="es-ES" sz="3600" b="1" dirty="0">
                <a:solidFill>
                  <a:schemeClr val="tx1"/>
                </a:solidFill>
              </a:rPr>
              <a:t>, </a:t>
            </a:r>
            <a:r>
              <a:rPr lang="es-ES" sz="3600" b="1" dirty="0" err="1">
                <a:solidFill>
                  <a:schemeClr val="tx1"/>
                </a:solidFill>
              </a:rPr>
              <a:t>djio</a:t>
            </a:r>
            <a:r>
              <a:rPr lang="es-ES" sz="3600" b="1" dirty="0">
                <a:solidFill>
                  <a:schemeClr val="tx1"/>
                </a:solidFill>
              </a:rPr>
              <a:t> el </a:t>
            </a:r>
            <a:r>
              <a:rPr lang="es-ES" sz="3600" b="1" dirty="0" err="1">
                <a:solidFill>
                  <a:schemeClr val="tx1"/>
                </a:solidFill>
              </a:rPr>
              <a:t>conjeo</a:t>
            </a:r>
            <a:r>
              <a:rPr lang="es-ES" sz="3600" b="1" dirty="0">
                <a:solidFill>
                  <a:schemeClr val="tx1"/>
                </a:solidFill>
              </a:rPr>
              <a:t>. Te </a:t>
            </a:r>
            <a:r>
              <a:rPr lang="es-ES" sz="3600" b="1" dirty="0" err="1">
                <a:solidFill>
                  <a:schemeClr val="tx1"/>
                </a:solidFill>
              </a:rPr>
              <a:t>pnodré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uans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gaafs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espiceales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praa</a:t>
            </a:r>
            <a:r>
              <a:rPr lang="es-ES" sz="3600" b="1" dirty="0">
                <a:solidFill>
                  <a:schemeClr val="tx1"/>
                </a:solidFill>
              </a:rPr>
              <a:t> ver </a:t>
            </a:r>
            <a:r>
              <a:rPr lang="es-ES" sz="3600" b="1" dirty="0" err="1">
                <a:solidFill>
                  <a:schemeClr val="tx1"/>
                </a:solidFill>
              </a:rPr>
              <a:t>durnate</a:t>
            </a:r>
            <a:r>
              <a:rPr lang="es-ES" sz="3600" b="1" dirty="0">
                <a:solidFill>
                  <a:schemeClr val="tx1"/>
                </a:solidFill>
              </a:rPr>
              <a:t> el día.</a:t>
            </a:r>
            <a:endParaRPr lang="es-ES" sz="3600" dirty="0">
              <a:solidFill>
                <a:schemeClr val="tx1"/>
              </a:solidFill>
              <a:latin typeface="KG Corner of the Sky" panose="02000503000000020004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73042" y="692696"/>
            <a:ext cx="601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  <a:latin typeface="KG Corner of the Sky" panose="02000503000000020004" pitchFamily="2" charset="0"/>
              </a:rPr>
              <a:t>Lecturas misteriosas</a:t>
            </a:r>
            <a:endParaRPr lang="es-ES" sz="3600" dirty="0">
              <a:solidFill>
                <a:srgbClr val="0070C0"/>
              </a:solidFill>
              <a:latin typeface="KG Corner of the Sky" panose="02000503000000020004" pitchFamily="2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84411" flipH="1">
            <a:off x="8014239" y="394900"/>
            <a:ext cx="374673" cy="14574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79" y="694810"/>
            <a:ext cx="1008112" cy="88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085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23528" y="476672"/>
            <a:ext cx="8568952" cy="5904656"/>
          </a:xfrm>
          <a:prstGeom prst="roundRect">
            <a:avLst/>
          </a:prstGeom>
          <a:solidFill>
            <a:schemeClr val="bg1"/>
          </a:solid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ES" sz="3600" b="1" dirty="0" smtClean="0">
              <a:solidFill>
                <a:schemeClr val="tx1"/>
              </a:solidFill>
            </a:endParaRPr>
          </a:p>
          <a:p>
            <a:pPr algn="just"/>
            <a:r>
              <a:rPr lang="es-ES" sz="3600" b="1" dirty="0" smtClean="0">
                <a:solidFill>
                  <a:schemeClr val="tx1"/>
                </a:solidFill>
              </a:rPr>
              <a:t>Muy </a:t>
            </a:r>
            <a:r>
              <a:rPr lang="es-ES" sz="3600" b="1" dirty="0" err="1">
                <a:solidFill>
                  <a:schemeClr val="tx1"/>
                </a:solidFill>
              </a:rPr>
              <a:t>proecupado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llmaó</a:t>
            </a:r>
            <a:r>
              <a:rPr lang="es-ES" sz="3600" b="1" dirty="0">
                <a:solidFill>
                  <a:schemeClr val="tx1"/>
                </a:solidFill>
              </a:rPr>
              <a:t> a su </a:t>
            </a:r>
            <a:r>
              <a:rPr lang="es-ES" sz="3600" b="1" dirty="0" err="1">
                <a:solidFill>
                  <a:schemeClr val="tx1"/>
                </a:solidFill>
              </a:rPr>
              <a:t>aimgo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Albreto</a:t>
            </a:r>
            <a:r>
              <a:rPr lang="es-ES" sz="3600" b="1" dirty="0">
                <a:solidFill>
                  <a:schemeClr val="tx1"/>
                </a:solidFill>
              </a:rPr>
              <a:t>, el </a:t>
            </a:r>
            <a:r>
              <a:rPr lang="es-ES" sz="3600" b="1" dirty="0" err="1">
                <a:solidFill>
                  <a:schemeClr val="tx1"/>
                </a:solidFill>
              </a:rPr>
              <a:t>conjeo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ouclista</a:t>
            </a:r>
            <a:r>
              <a:rPr lang="es-ES" sz="3600" b="1" dirty="0">
                <a:solidFill>
                  <a:schemeClr val="tx1"/>
                </a:solidFill>
              </a:rPr>
              <a:t>. Le </a:t>
            </a:r>
            <a:r>
              <a:rPr lang="es-ES" sz="3600" b="1" dirty="0" err="1">
                <a:solidFill>
                  <a:schemeClr val="tx1"/>
                </a:solidFill>
              </a:rPr>
              <a:t>djio</a:t>
            </a:r>
            <a:r>
              <a:rPr lang="es-ES" sz="3600" b="1" dirty="0">
                <a:solidFill>
                  <a:schemeClr val="tx1"/>
                </a:solidFill>
              </a:rPr>
              <a:t> que </a:t>
            </a:r>
            <a:r>
              <a:rPr lang="es-ES" sz="3600" b="1" dirty="0" err="1">
                <a:solidFill>
                  <a:schemeClr val="tx1"/>
                </a:solidFill>
              </a:rPr>
              <a:t>qureía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sailr</a:t>
            </a:r>
            <a:r>
              <a:rPr lang="es-ES" sz="3600" b="1" dirty="0">
                <a:solidFill>
                  <a:schemeClr val="tx1"/>
                </a:solidFill>
              </a:rPr>
              <a:t> de día </a:t>
            </a:r>
            <a:r>
              <a:rPr lang="es-ES" sz="3600" b="1" dirty="0" err="1">
                <a:solidFill>
                  <a:schemeClr val="tx1"/>
                </a:solidFill>
              </a:rPr>
              <a:t>praa</a:t>
            </a:r>
            <a:r>
              <a:rPr lang="es-ES" sz="3600" b="1" dirty="0">
                <a:solidFill>
                  <a:schemeClr val="tx1"/>
                </a:solidFill>
              </a:rPr>
              <a:t> ver los </a:t>
            </a:r>
            <a:r>
              <a:rPr lang="es-ES" sz="3600" b="1" dirty="0" err="1">
                <a:solidFill>
                  <a:schemeClr val="tx1"/>
                </a:solidFill>
              </a:rPr>
              <a:t>animilatos</a:t>
            </a:r>
            <a:r>
              <a:rPr lang="es-ES" sz="3600" b="1" dirty="0">
                <a:solidFill>
                  <a:schemeClr val="tx1"/>
                </a:solidFill>
              </a:rPr>
              <a:t> que </a:t>
            </a:r>
            <a:r>
              <a:rPr lang="es-ES" sz="3600" b="1" dirty="0" err="1">
                <a:solidFill>
                  <a:schemeClr val="tx1"/>
                </a:solidFill>
              </a:rPr>
              <a:t>jugbaan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durntae</a:t>
            </a:r>
            <a:r>
              <a:rPr lang="es-ES" sz="3600" b="1" dirty="0">
                <a:solidFill>
                  <a:schemeClr val="tx1"/>
                </a:solidFill>
              </a:rPr>
              <a:t> la </a:t>
            </a:r>
            <a:r>
              <a:rPr lang="es-ES" sz="3600" b="1" dirty="0" err="1">
                <a:solidFill>
                  <a:schemeClr val="tx1"/>
                </a:solidFill>
              </a:rPr>
              <a:t>maañna</a:t>
            </a:r>
            <a:r>
              <a:rPr lang="es-ES" sz="3600" b="1" dirty="0">
                <a:solidFill>
                  <a:schemeClr val="tx1"/>
                </a:solidFill>
              </a:rPr>
              <a:t> y ver el </a:t>
            </a:r>
            <a:r>
              <a:rPr lang="es-ES" sz="3600" b="1" dirty="0" err="1">
                <a:solidFill>
                  <a:schemeClr val="tx1"/>
                </a:solidFill>
              </a:rPr>
              <a:t>cloor</a:t>
            </a:r>
            <a:r>
              <a:rPr lang="es-ES" sz="3600" b="1" dirty="0">
                <a:solidFill>
                  <a:schemeClr val="tx1"/>
                </a:solidFill>
              </a:rPr>
              <a:t> del </a:t>
            </a:r>
            <a:r>
              <a:rPr lang="es-ES" sz="3600" b="1" dirty="0" err="1">
                <a:solidFill>
                  <a:schemeClr val="tx1"/>
                </a:solidFill>
              </a:rPr>
              <a:t>cileo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caundo</a:t>
            </a:r>
            <a:r>
              <a:rPr lang="es-ES" sz="3600" b="1" dirty="0">
                <a:solidFill>
                  <a:schemeClr val="tx1"/>
                </a:solidFill>
              </a:rPr>
              <a:t> se </a:t>
            </a:r>
            <a:r>
              <a:rPr lang="es-ES" sz="3600" b="1" dirty="0" err="1">
                <a:solidFill>
                  <a:schemeClr val="tx1"/>
                </a:solidFill>
              </a:rPr>
              <a:t>pnoe</a:t>
            </a:r>
            <a:r>
              <a:rPr lang="es-ES" sz="3600" b="1" dirty="0">
                <a:solidFill>
                  <a:schemeClr val="tx1"/>
                </a:solidFill>
              </a:rPr>
              <a:t> el sol. </a:t>
            </a:r>
            <a:r>
              <a:rPr lang="es-ES" sz="3600" b="1" dirty="0" err="1">
                <a:solidFill>
                  <a:schemeClr val="tx1"/>
                </a:solidFill>
              </a:rPr>
              <a:t>Tnego</a:t>
            </a:r>
            <a:r>
              <a:rPr lang="es-ES" sz="3600" b="1" dirty="0">
                <a:solidFill>
                  <a:schemeClr val="tx1"/>
                </a:solidFill>
              </a:rPr>
              <a:t> la </a:t>
            </a:r>
            <a:r>
              <a:rPr lang="es-ES" sz="3600" b="1" dirty="0" err="1">
                <a:solidFill>
                  <a:schemeClr val="tx1"/>
                </a:solidFill>
              </a:rPr>
              <a:t>soulción</a:t>
            </a:r>
            <a:r>
              <a:rPr lang="es-ES" sz="3600" b="1" dirty="0">
                <a:solidFill>
                  <a:schemeClr val="tx1"/>
                </a:solidFill>
              </a:rPr>
              <a:t>, </a:t>
            </a:r>
            <a:r>
              <a:rPr lang="es-ES" sz="3600" b="1" dirty="0" err="1">
                <a:solidFill>
                  <a:schemeClr val="tx1"/>
                </a:solidFill>
              </a:rPr>
              <a:t>djio</a:t>
            </a:r>
            <a:r>
              <a:rPr lang="es-ES" sz="3600" b="1" dirty="0">
                <a:solidFill>
                  <a:schemeClr val="tx1"/>
                </a:solidFill>
              </a:rPr>
              <a:t> el </a:t>
            </a:r>
            <a:r>
              <a:rPr lang="es-ES" sz="3600" b="1" dirty="0" err="1">
                <a:solidFill>
                  <a:schemeClr val="tx1"/>
                </a:solidFill>
              </a:rPr>
              <a:t>conjeo</a:t>
            </a:r>
            <a:r>
              <a:rPr lang="es-ES" sz="3600" b="1" dirty="0">
                <a:solidFill>
                  <a:schemeClr val="tx1"/>
                </a:solidFill>
              </a:rPr>
              <a:t>. Te </a:t>
            </a:r>
            <a:r>
              <a:rPr lang="es-ES" sz="3600" b="1" dirty="0" err="1">
                <a:solidFill>
                  <a:schemeClr val="tx1"/>
                </a:solidFill>
              </a:rPr>
              <a:t>pnodré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uans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gaafs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espiceales</a:t>
            </a:r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 err="1">
                <a:solidFill>
                  <a:schemeClr val="tx1"/>
                </a:solidFill>
              </a:rPr>
              <a:t>praa</a:t>
            </a:r>
            <a:r>
              <a:rPr lang="es-ES" sz="3600" b="1" dirty="0">
                <a:solidFill>
                  <a:schemeClr val="tx1"/>
                </a:solidFill>
              </a:rPr>
              <a:t> ver </a:t>
            </a:r>
            <a:r>
              <a:rPr lang="es-ES" sz="3600" b="1" dirty="0" err="1">
                <a:solidFill>
                  <a:schemeClr val="tx1"/>
                </a:solidFill>
              </a:rPr>
              <a:t>durnate</a:t>
            </a:r>
            <a:r>
              <a:rPr lang="es-ES" sz="3600" b="1" dirty="0">
                <a:solidFill>
                  <a:schemeClr val="tx1"/>
                </a:solidFill>
              </a:rPr>
              <a:t> el día.</a:t>
            </a:r>
            <a:endParaRPr lang="es-ES" sz="3600" dirty="0">
              <a:solidFill>
                <a:schemeClr val="tx1"/>
              </a:solidFill>
              <a:latin typeface="KG Corner of the Sky" panose="02000503000000020004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73042" y="692696"/>
            <a:ext cx="60113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solidFill>
                  <a:srgbClr val="0070C0"/>
                </a:solidFill>
                <a:latin typeface="KG Corner of the Sky" panose="02000503000000020004" pitchFamily="2" charset="0"/>
              </a:rPr>
              <a:t>Lecturas misteriosas</a:t>
            </a:r>
            <a:endParaRPr lang="es-ES" sz="3600" dirty="0">
              <a:solidFill>
                <a:srgbClr val="0070C0"/>
              </a:solidFill>
              <a:latin typeface="KG Corner of the Sky" panose="02000503000000020004" pitchFamily="2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784411" flipH="1">
            <a:off x="8014239" y="394900"/>
            <a:ext cx="374673" cy="1457400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5179" y="694810"/>
            <a:ext cx="1008112" cy="88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9654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282</Words>
  <Application>Microsoft Office PowerPoint</Application>
  <PresentationFormat>Presentación en pantalla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Geneva</vt:lpstr>
      <vt:lpstr>KG Corner of the Sky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TRINITARIOS</dc:creator>
  <cp:lastModifiedBy>Gines Ciudad Real</cp:lastModifiedBy>
  <cp:revision>12</cp:revision>
  <dcterms:created xsi:type="dcterms:W3CDTF">2016-05-20T06:26:41Z</dcterms:created>
  <dcterms:modified xsi:type="dcterms:W3CDTF">2016-05-24T16:01:12Z</dcterms:modified>
</cp:coreProperties>
</file>