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63" r:id="rId3"/>
    <p:sldId id="262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0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6" d="100"/>
        <a:sy n="2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F99D8-4D44-4F77-9847-543BFF84BD65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EC1D6-4990-47B3-B344-AA2A3EFFF2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14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63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63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63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56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17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9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77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32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82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20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23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52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66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08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E5B3-551C-4C31-9FC6-3ED09EA71A72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0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Captura de pantalla 2016-05-11 a las 19.25.56.png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77" y="731573"/>
            <a:ext cx="666588" cy="1728192"/>
          </a:xfrm>
          <a:prstGeom prst="rect">
            <a:avLst/>
          </a:prstGeom>
        </p:spPr>
      </p:pic>
      <p:pic>
        <p:nvPicPr>
          <p:cNvPr id="11" name="Imagen 10" descr="Captura de pantalla 2016-05-11 a las 19.25.50.png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65" y="713832"/>
            <a:ext cx="828917" cy="1745933"/>
          </a:xfrm>
          <a:prstGeom prst="rect">
            <a:avLst/>
          </a:prstGeom>
        </p:spPr>
      </p:pic>
      <p:pic>
        <p:nvPicPr>
          <p:cNvPr id="13" name="magen 12" descr="Captura de pantalla 2016-05-11 a las 19.25.45.png" hidden="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"/>
          <a:stretch/>
        </p:blipFill>
        <p:spPr>
          <a:xfrm>
            <a:off x="620687" y="635563"/>
            <a:ext cx="756084" cy="17663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24744" y="673538"/>
            <a:ext cx="4256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H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ablemos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 </a:t>
            </a:r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d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el </a:t>
            </a:r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p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ersonaje</a:t>
            </a:r>
            <a:endParaRPr lang="es-ES" sz="3200" dirty="0">
              <a:solidFill>
                <a:srgbClr val="FF0000"/>
              </a:solidFill>
              <a:latin typeface="KG What the Teacher Wants" panose="02000000000000000000" pitchFamily="2" charset="0"/>
              <a:ea typeface="HelloSperry" panose="02000603000000000000" pitchFamily="2" charset="0"/>
              <a:cs typeface="Kefa"/>
            </a:endParaRPr>
          </a:p>
        </p:txBody>
      </p:sp>
      <p:sp>
        <p:nvSpPr>
          <p:cNvPr id="21" name="Rectángulo 20"/>
          <p:cNvSpPr/>
          <p:nvPr/>
        </p:nvSpPr>
        <p:spPr>
          <a:xfrm rot="20556438">
            <a:off x="887952" y="1654540"/>
            <a:ext cx="1229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00206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Así luce el personaje</a:t>
            </a:r>
            <a:endParaRPr lang="es-ES" sz="800" dirty="0">
              <a:solidFill>
                <a:srgbClr val="002060"/>
              </a:solidFill>
              <a:latin typeface="Kristen ITC" panose="03050502040202030202" pitchFamily="66" charset="0"/>
            </a:endParaRPr>
          </a:p>
        </p:txBody>
      </p:sp>
      <p:pic>
        <p:nvPicPr>
          <p:cNvPr id="1026" name="Picture 2" descr="C:\Users\TRINITARIOS\Desktop\Antonio Blog\Educlip\FRAMES\Border Images\CC_Doodle Border 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477">
            <a:off x="849618" y="1396673"/>
            <a:ext cx="1714671" cy="23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INITARIOS\Desktop\Antonio Blog\Educlip\FRAMES\Border Images\CC_Doodle Border 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68" y="1403648"/>
            <a:ext cx="3063237" cy="32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RINITARIOS\Desktop\Antonio Blog\ALBUM FRAMES\!Mujka_ChicDoodleFrames2 nubecitas elegantes\CD1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2" y="4932040"/>
            <a:ext cx="35972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RINITARIOS\Desktop\Antonio Blog\ALBUM FRAMES\!Mujka_ChicDoodleFrames2 nubecitas elegantes\CD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99788" y="5697282"/>
            <a:ext cx="3319329" cy="23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RINITARIOS\Desktop\Antonio Blog\ALBUM FRAMES\13 B&amp;W Simple Tags nubecitas blanco y negro\Simple Tags\2JP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7" y="3923928"/>
            <a:ext cx="2377728" cy="12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0"/>
          <p:cNvSpPr/>
          <p:nvPr/>
        </p:nvSpPr>
        <p:spPr>
          <a:xfrm>
            <a:off x="1536065" y="4292613"/>
            <a:ext cx="93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rgbClr val="00B05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nombre</a:t>
            </a:r>
            <a:endParaRPr lang="es-ES" sz="1600" dirty="0"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sp>
        <p:nvSpPr>
          <p:cNvPr id="30" name="Rectángulo 20"/>
          <p:cNvSpPr/>
          <p:nvPr/>
        </p:nvSpPr>
        <p:spPr>
          <a:xfrm>
            <a:off x="3506881" y="2681937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Palabras que utiliza</a:t>
            </a:r>
            <a:endParaRPr lang="es-ES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2" name="Rectángulo 20"/>
          <p:cNvSpPr/>
          <p:nvPr/>
        </p:nvSpPr>
        <p:spPr>
          <a:xfrm>
            <a:off x="776858" y="6012160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¿Qu</a:t>
            </a:r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é le ocurrió?</a:t>
            </a:r>
            <a:endParaRPr lang="es-ES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3" name="Rectángulo 20"/>
          <p:cNvSpPr/>
          <p:nvPr/>
        </p:nvSpPr>
        <p:spPr>
          <a:xfrm>
            <a:off x="4005064" y="5580112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¿Qu</a:t>
            </a:r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é te gusta?</a:t>
            </a:r>
            <a:endParaRPr lang="es-ES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Captura de pantalla 2016-05-11 a las 19.25.56.png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77" y="731573"/>
            <a:ext cx="666588" cy="1728192"/>
          </a:xfrm>
          <a:prstGeom prst="rect">
            <a:avLst/>
          </a:prstGeom>
        </p:spPr>
      </p:pic>
      <p:pic>
        <p:nvPicPr>
          <p:cNvPr id="11" name="Imagen 10" descr="Captura de pantalla 2016-05-11 a las 19.25.50.png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65" y="713832"/>
            <a:ext cx="828917" cy="1745933"/>
          </a:xfrm>
          <a:prstGeom prst="rect">
            <a:avLst/>
          </a:prstGeom>
        </p:spPr>
      </p:pic>
      <p:pic>
        <p:nvPicPr>
          <p:cNvPr id="13" name="magen 12" descr="Captura de pantalla 2016-05-11 a las 19.25.45.png" hidden="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"/>
          <a:stretch/>
        </p:blipFill>
        <p:spPr>
          <a:xfrm>
            <a:off x="620687" y="635563"/>
            <a:ext cx="756084" cy="17663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8720" y="673538"/>
            <a:ext cx="5365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H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ablemos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 </a:t>
            </a:r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d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el </a:t>
            </a:r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p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ersonaje </a:t>
            </a:r>
            <a:r>
              <a:rPr lang="es-ES" sz="3200" b="1" dirty="0" smtClean="0">
                <a:solidFill>
                  <a:srgbClr val="00B05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COLÓN</a:t>
            </a:r>
            <a:endParaRPr lang="es-ES" sz="3200" dirty="0">
              <a:solidFill>
                <a:srgbClr val="00B050"/>
              </a:solidFill>
              <a:latin typeface="KG What the Teacher Wants" panose="02000000000000000000" pitchFamily="2" charset="0"/>
              <a:ea typeface="HelloSperry" panose="02000603000000000000" pitchFamily="2" charset="0"/>
              <a:cs typeface="Kefa"/>
            </a:endParaRPr>
          </a:p>
        </p:txBody>
      </p:sp>
      <p:pic>
        <p:nvPicPr>
          <p:cNvPr id="1026" name="Picture 2" descr="C:\Users\TRINITARIOS\Desktop\Antonio Blog\Educlip\FRAMES\Border Images\CC_Doodle Border 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477">
            <a:off x="784558" y="1416027"/>
            <a:ext cx="1714671" cy="23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INITARIOS\Desktop\Antonio Blog\Educlip\FRAMES\Border Images\CC_Doodle Border 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68" y="1403648"/>
            <a:ext cx="3063237" cy="32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RINITARIOS\Desktop\Antonio Blog\ALBUM FRAMES\!Mujka_ChicDoodleFrames2 nubecitas elegantes\CD1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2" y="4932040"/>
            <a:ext cx="35972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RINITARIOS\Desktop\Antonio Blog\ALBUM FRAMES\!Mujka_ChicDoodleFrames2 nubecitas elegantes\CD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54493" y="5532638"/>
            <a:ext cx="3319329" cy="26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RINITARIOS\Desktop\Antonio Blog\ALBUM FRAMES\13 B&amp;W Simple Tags nubecitas blanco y negro\Simple Tags\2JP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7" y="3923928"/>
            <a:ext cx="2377728" cy="12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0"/>
          <p:cNvSpPr/>
          <p:nvPr/>
        </p:nvSpPr>
        <p:spPr>
          <a:xfrm>
            <a:off x="1536065" y="4292613"/>
            <a:ext cx="93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rgbClr val="00B05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nombre</a:t>
            </a:r>
            <a:endParaRPr lang="es-ES" sz="1600" dirty="0"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sp>
        <p:nvSpPr>
          <p:cNvPr id="30" name="Rectángulo 20"/>
          <p:cNvSpPr/>
          <p:nvPr/>
        </p:nvSpPr>
        <p:spPr>
          <a:xfrm>
            <a:off x="4188607" y="1706610"/>
            <a:ext cx="147508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América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Barco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Continente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Mar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Descubrir</a:t>
            </a:r>
            <a:endParaRPr lang="es-ES" dirty="0">
              <a:solidFill>
                <a:srgbClr val="FF0000"/>
              </a:solidFill>
              <a:latin typeface="Kristen ITC" panose="03050502040202030202" pitchFamily="66" charset="0"/>
            </a:endParaRPr>
          </a:p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Zarpar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Las Indias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Mapas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Reyes</a:t>
            </a:r>
          </a:p>
        </p:txBody>
      </p:sp>
      <p:sp>
        <p:nvSpPr>
          <p:cNvPr id="32" name="Rectángulo 20"/>
          <p:cNvSpPr/>
          <p:nvPr/>
        </p:nvSpPr>
        <p:spPr>
          <a:xfrm>
            <a:off x="1077122" y="6420018"/>
            <a:ext cx="1973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En 1942 Cristóbal </a:t>
            </a:r>
            <a:endParaRPr lang="es-ES" sz="1600" b="1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  <a:ea typeface="HelloSperry" panose="02000603000000000000" pitchFamily="2" charset="0"/>
            </a:endParaRPr>
          </a:p>
          <a:p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Colón, descubrió</a:t>
            </a:r>
            <a:b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</a:b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América.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3" name="Rectángulo 20"/>
          <p:cNvSpPr/>
          <p:nvPr/>
        </p:nvSpPr>
        <p:spPr>
          <a:xfrm>
            <a:off x="4077072" y="6681627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Era un marinero al</a:t>
            </a:r>
          </a:p>
          <a:p>
            <a:pPr algn="just"/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Que le gustaban </a:t>
            </a:r>
          </a:p>
          <a:p>
            <a:pPr algn="just"/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las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  <a:ea typeface="HelloSperry" panose="02000603000000000000" pitchFamily="2" charset="0"/>
              </a:rPr>
              <a:t>Aventuras.</a:t>
            </a:r>
          </a:p>
          <a:p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2050" name="Picture 2" descr="C:\Users\TRINITARIOS\Desktop\Antonio Blog\Educlip\EXPLORADORES DEL MUNDO\EXPLORADORES DEL MUNDO\columbu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246">
            <a:off x="1183691" y="1559975"/>
            <a:ext cx="868081" cy="20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Captura de pantalla 2016-05-11 a las 19.25.56.png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77" y="731573"/>
            <a:ext cx="666588" cy="1728192"/>
          </a:xfrm>
          <a:prstGeom prst="rect">
            <a:avLst/>
          </a:prstGeom>
        </p:spPr>
      </p:pic>
      <p:pic>
        <p:nvPicPr>
          <p:cNvPr id="11" name="Imagen 10" descr="Captura de pantalla 2016-05-11 a las 19.25.50.png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65" y="713832"/>
            <a:ext cx="828917" cy="1745933"/>
          </a:xfrm>
          <a:prstGeom prst="rect">
            <a:avLst/>
          </a:prstGeom>
        </p:spPr>
      </p:pic>
      <p:pic>
        <p:nvPicPr>
          <p:cNvPr id="13" name="magen 12" descr="Captura de pantalla 2016-05-11 a las 19.25.45.png" hidden="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"/>
          <a:stretch/>
        </p:blipFill>
        <p:spPr>
          <a:xfrm>
            <a:off x="620687" y="635563"/>
            <a:ext cx="756084" cy="17663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24744" y="673538"/>
            <a:ext cx="4256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H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ablemos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 </a:t>
            </a:r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d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el </a:t>
            </a:r>
            <a:r>
              <a:rPr lang="es-ES" sz="3200" b="1" dirty="0" smtClean="0">
                <a:solidFill>
                  <a:srgbClr val="FF000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p</a:t>
            </a:r>
            <a:r>
              <a:rPr lang="es-ES" sz="3200" b="1" dirty="0" smtClean="0">
                <a:solidFill>
                  <a:srgbClr val="002060"/>
                </a:solidFill>
                <a:latin typeface="KG What the Teacher Wants" panose="02000000000000000000" pitchFamily="2" charset="0"/>
                <a:ea typeface="HelloSperry" panose="02000603000000000000" pitchFamily="2" charset="0"/>
                <a:cs typeface="Kefa"/>
              </a:rPr>
              <a:t>ersonaje</a:t>
            </a:r>
            <a:endParaRPr lang="es-ES" sz="3200" dirty="0">
              <a:solidFill>
                <a:srgbClr val="FF0000"/>
              </a:solidFill>
              <a:latin typeface="KG What the Teacher Wants" panose="02000000000000000000" pitchFamily="2" charset="0"/>
              <a:ea typeface="HelloSperry" panose="02000603000000000000" pitchFamily="2" charset="0"/>
              <a:cs typeface="Kefa"/>
            </a:endParaRPr>
          </a:p>
        </p:txBody>
      </p:sp>
      <p:pic>
        <p:nvPicPr>
          <p:cNvPr id="1026" name="Picture 2" descr="C:\Users\TRINITARIOS\Desktop\Antonio Blog\Educlip\FRAMES\Border Images\CC_Doodle Border 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477">
            <a:off x="777612" y="1467465"/>
            <a:ext cx="1714671" cy="23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INITARIOS\Desktop\Antonio Blog\Educlip\FRAMES\Border Images\CC_Doodle Border 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68" y="1403648"/>
            <a:ext cx="3063237" cy="32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RINITARIOS\Desktop\Antonio Blog\ALBUM FRAMES\!Mujka_ChicDoodleFrames2 nubecitas elegantes\CD1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2" y="4932040"/>
            <a:ext cx="35972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RINITARIOS\Desktop\Antonio Blog\ALBUM FRAMES\!Mujka_ChicDoodleFrames2 nubecitas elegantes\CD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99788" y="5697282"/>
            <a:ext cx="3319329" cy="23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RINITARIOS\Desktop\Antonio Blog\ALBUM FRAMES\13 B&amp;W Simple Tags nubecitas blanco y negro\Simple Tags\2JP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7" y="3923928"/>
            <a:ext cx="2377728" cy="12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58</Words>
  <Application>Microsoft Office PowerPoint</Application>
  <PresentationFormat>Presentación en pantalla (4:3)</PresentationFormat>
  <Paragraphs>26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ESCRITURA CREATIVA IMÁGENES</dc:title>
  <dc:creator>TRINITARIOS</dc:creator>
  <cp:lastModifiedBy>TRINITARIOS</cp:lastModifiedBy>
  <cp:revision>30</cp:revision>
  <dcterms:created xsi:type="dcterms:W3CDTF">2016-04-08T12:08:39Z</dcterms:created>
  <dcterms:modified xsi:type="dcterms:W3CDTF">2016-05-19T10:42:12Z</dcterms:modified>
</cp:coreProperties>
</file>