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66" d="100"/>
        <a:sy n="2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F99D8-4D44-4F77-9847-543BFF84BD65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EC1D6-4990-47B3-B344-AA2A3EFFF2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144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1D6-4990-47B3-B344-AA2A3EFFF2D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63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056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17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191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77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32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82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20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23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52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66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08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E5B3-551C-4C31-9FC6-3ED09EA71A72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41A1-9E39-4355-818D-5F333F6D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02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Captura de pantalla 2016-05-11 a las 19.25.56.png" hidden="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548680"/>
            <a:ext cx="888784" cy="1296144"/>
          </a:xfrm>
          <a:prstGeom prst="rect">
            <a:avLst/>
          </a:prstGeom>
        </p:spPr>
      </p:pic>
      <p:pic>
        <p:nvPicPr>
          <p:cNvPr id="11" name="Imagen 10" descr="Captura de pantalla 2016-05-11 a las 19.25.50.png" hidden="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752" y="535374"/>
            <a:ext cx="1105223" cy="1309450"/>
          </a:xfrm>
          <a:prstGeom prst="rect">
            <a:avLst/>
          </a:prstGeom>
        </p:spPr>
      </p:pic>
      <p:pic>
        <p:nvPicPr>
          <p:cNvPr id="13" name="magen 12" descr="Captura de pantalla 2016-05-11 a las 19.25.45.png" hidden="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49"/>
          <a:stretch/>
        </p:blipFill>
        <p:spPr>
          <a:xfrm>
            <a:off x="827583" y="476672"/>
            <a:ext cx="1008112" cy="132473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268662" y="476406"/>
            <a:ext cx="318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800" b="1" dirty="0" smtClean="0">
                <a:solidFill>
                  <a:srgbClr val="00206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C</a:t>
            </a:r>
            <a:r>
              <a:rPr lang="es-ES" sz="2800" dirty="0" smtClean="0">
                <a:solidFill>
                  <a:srgbClr val="FF000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OLOR </a:t>
            </a:r>
            <a:r>
              <a:rPr lang="es-ES" sz="2800" b="1" dirty="0">
                <a:solidFill>
                  <a:srgbClr val="00206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S</a:t>
            </a:r>
            <a:r>
              <a:rPr lang="es-ES" sz="2800" dirty="0">
                <a:solidFill>
                  <a:srgbClr val="FF000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ÍMBOLO</a:t>
            </a:r>
            <a:r>
              <a:rPr lang="es-ES" sz="2800" dirty="0" smtClean="0">
                <a:solidFill>
                  <a:srgbClr val="FF000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 </a:t>
            </a:r>
            <a:r>
              <a:rPr lang="es-ES" sz="2800" b="1" dirty="0" smtClean="0">
                <a:solidFill>
                  <a:srgbClr val="00206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I</a:t>
            </a:r>
            <a:r>
              <a:rPr lang="es-ES" sz="2800" dirty="0" smtClean="0">
                <a:solidFill>
                  <a:srgbClr val="FF000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MÁGEN</a:t>
            </a:r>
            <a:endParaRPr lang="es-ES" sz="2800" dirty="0">
              <a:solidFill>
                <a:srgbClr val="FF0000"/>
              </a:solidFill>
              <a:latin typeface="KG Beneath Your Beautiful Chunk" panose="02000000000000000000" pitchFamily="2" charset="0"/>
              <a:ea typeface="HelloSperry" panose="02000603000000000000" pitchFamily="2" charset="0"/>
              <a:cs typeface="Kefa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971600" y="1700808"/>
            <a:ext cx="3456384" cy="201622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4644008" y="1700808"/>
            <a:ext cx="3456384" cy="201622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/>
          <p:cNvSpPr/>
          <p:nvPr/>
        </p:nvSpPr>
        <p:spPr>
          <a:xfrm>
            <a:off x="3347864" y="2708920"/>
            <a:ext cx="2376264" cy="201622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redondeado 14"/>
          <p:cNvSpPr/>
          <p:nvPr/>
        </p:nvSpPr>
        <p:spPr>
          <a:xfrm>
            <a:off x="999000" y="3861048"/>
            <a:ext cx="7101392" cy="24482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999000" y="1735598"/>
            <a:ext cx="694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C</a:t>
            </a:r>
            <a:r>
              <a:rPr lang="es-ES" dirty="0">
                <a:solidFill>
                  <a:srgbClr val="FF000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OLOR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7164288" y="1735598"/>
            <a:ext cx="855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S</a:t>
            </a:r>
            <a:r>
              <a:rPr lang="es-ES" dirty="0">
                <a:solidFill>
                  <a:srgbClr val="FF000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ÍMBOLO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1187624" y="3969085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b="1" dirty="0">
                <a:solidFill>
                  <a:srgbClr val="00206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I</a:t>
            </a:r>
            <a:r>
              <a:rPr lang="es-ES" dirty="0">
                <a:solidFill>
                  <a:srgbClr val="FF000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MÁGEN</a:t>
            </a:r>
            <a:endParaRPr lang="es-ES" dirty="0">
              <a:solidFill>
                <a:srgbClr val="FF0000"/>
              </a:solidFill>
              <a:latin typeface="KG Beneath Your Beautiful Chunk" panose="02000000000000000000" pitchFamily="2" charset="0"/>
              <a:ea typeface="HelloSperry" panose="02000603000000000000" pitchFamily="2" charset="0"/>
              <a:cs typeface="Kefa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3779912" y="2915652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b="1" dirty="0" smtClean="0">
                <a:solidFill>
                  <a:srgbClr val="00206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T</a:t>
            </a:r>
            <a:r>
              <a:rPr lang="es-ES" b="1" dirty="0" smtClean="0">
                <a:solidFill>
                  <a:srgbClr val="FF0000"/>
                </a:solidFill>
                <a:latin typeface="KG Beneath Your Beautiful Chunk" panose="02000000000000000000" pitchFamily="2" charset="0"/>
                <a:ea typeface="HelloSperry" panose="02000603000000000000" pitchFamily="2" charset="0"/>
                <a:cs typeface="Kefa"/>
              </a:rPr>
              <a:t>EMA</a:t>
            </a:r>
            <a:endParaRPr lang="es-ES" dirty="0">
              <a:solidFill>
                <a:srgbClr val="FF0000"/>
              </a:solidFill>
              <a:latin typeface="KG Beneath Your Beautiful Chunk" panose="02000000000000000000" pitchFamily="2" charset="0"/>
              <a:ea typeface="HelloSperry" panose="02000603000000000000" pitchFamily="2" charset="0"/>
              <a:cs typeface="Kefa"/>
            </a:endParaRPr>
          </a:p>
        </p:txBody>
      </p:sp>
      <p:pic>
        <p:nvPicPr>
          <p:cNvPr id="1026" name="Picture 2" descr="https://d30y9cdsu7xlg0.cloudfront.net/png/426113-200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6789"/>
            <a:ext cx="800943" cy="80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30y9cdsu7xlg0.cloudfront.net/png/74318-200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727" y="1748864"/>
            <a:ext cx="728935" cy="7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d30y9cdsu7xlg0.cloudfront.net/png/410655-200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343" y="3969085"/>
            <a:ext cx="803676" cy="80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d30y9cdsu7xlg0.cloudfront.net/png/21536-200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336" y="1756527"/>
            <a:ext cx="527993" cy="52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8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8</Words>
  <Application>Microsoft Office PowerPoint</Application>
  <PresentationFormat>Presentación en pantalla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HelloSperry</vt:lpstr>
      <vt:lpstr>Kefa</vt:lpstr>
      <vt:lpstr>KG Beneath Your Beautiful Chunk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ESCRITURA CREATIVA IMÁGENES</dc:title>
  <dc:creator>TRINITARIOS</dc:creator>
  <cp:lastModifiedBy>Gines Ciudad Real</cp:lastModifiedBy>
  <cp:revision>21</cp:revision>
  <dcterms:created xsi:type="dcterms:W3CDTF">2016-04-08T12:08:39Z</dcterms:created>
  <dcterms:modified xsi:type="dcterms:W3CDTF">2016-05-18T17:54:37Z</dcterms:modified>
</cp:coreProperties>
</file>