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7" r:id="rId3"/>
    <p:sldId id="278" r:id="rId4"/>
    <p:sldId id="280" r:id="rId5"/>
    <p:sldId id="279" r:id="rId6"/>
    <p:sldId id="281" r:id="rId7"/>
    <p:sldId id="283" r:id="rId8"/>
    <p:sldId id="28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7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33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5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5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70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53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64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57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63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CB69-C104-4057-ABBD-6A829887D103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77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CB69-C104-4057-ABBD-6A829887D103}" type="datetimeFigureOut">
              <a:rPr lang="es-ES" smtClean="0"/>
              <a:t>06/06/2016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EC06-68D4-4FD9-A416-F7FFBA71B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39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4000" b="1" dirty="0" smtClean="0">
              <a:solidFill>
                <a:schemeClr val="tx1"/>
              </a:solidFill>
              <a:latin typeface="Geneva"/>
            </a:endParaRPr>
          </a:p>
        </p:txBody>
      </p:sp>
      <p:sp>
        <p:nvSpPr>
          <p:cNvPr id="11" name="4 CuadroTexto"/>
          <p:cNvSpPr txBox="1"/>
          <p:nvPr/>
        </p:nvSpPr>
        <p:spPr>
          <a:xfrm>
            <a:off x="506801" y="764704"/>
            <a:ext cx="820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CONSEJOS PARA FORTALECER </a:t>
            </a:r>
          </a:p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LA AUTOESTIMA DE LOS MÁS PEQUEÑOS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8" y="2169040"/>
            <a:ext cx="2110628" cy="32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69040"/>
            <a:ext cx="2070970" cy="32724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89040"/>
            <a:ext cx="3056390" cy="17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0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4000" b="1" dirty="0" smtClean="0">
              <a:solidFill>
                <a:schemeClr val="tx1"/>
              </a:solidFill>
              <a:latin typeface="Geneva"/>
            </a:endParaRPr>
          </a:p>
          <a:p>
            <a:pPr algn="just"/>
            <a:r>
              <a:rPr lang="es-ES" sz="3200" b="1" dirty="0">
                <a:solidFill>
                  <a:schemeClr val="tx1"/>
                </a:solidFill>
                <a:latin typeface="Geneva"/>
              </a:rPr>
              <a:t>1.-  Reconoce los logros que alcance. Nunca está de más felicitarlo o decirle palabras que lo motiven a seguir alcanzando metas, no importa lo pequeñas que tú las veas, para el será un gran logro. </a:t>
            </a:r>
            <a:endParaRPr lang="es-ES" sz="32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506801" y="764704"/>
            <a:ext cx="820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CONSEJOS PARA FORTALECER </a:t>
            </a:r>
          </a:p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LA AUTOESTIMA DE LOS MÁS PEQUEÑOS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41168"/>
            <a:ext cx="1370116" cy="11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0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4000" b="1" dirty="0" smtClean="0">
              <a:solidFill>
                <a:schemeClr val="tx1"/>
              </a:solidFill>
              <a:latin typeface="Geneva"/>
            </a:endParaRPr>
          </a:p>
          <a:p>
            <a:pPr algn="just"/>
            <a:r>
              <a:rPr lang="es-ES" sz="3200" b="1" dirty="0">
                <a:solidFill>
                  <a:schemeClr val="tx1"/>
                </a:solidFill>
                <a:latin typeface="Geneva"/>
              </a:rPr>
              <a:t>2.- Ayúdale a </a:t>
            </a:r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identificar </a:t>
            </a:r>
            <a:r>
              <a:rPr lang="es-ES" sz="3200" b="1" dirty="0">
                <a:solidFill>
                  <a:schemeClr val="tx1"/>
                </a:solidFill>
                <a:latin typeface="Geneva"/>
              </a:rPr>
              <a:t>y a corregir las ideas erróneas que tiene </a:t>
            </a:r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sobre </a:t>
            </a:r>
            <a:r>
              <a:rPr lang="es-ES" sz="3200" b="1" dirty="0">
                <a:solidFill>
                  <a:schemeClr val="tx1"/>
                </a:solidFill>
                <a:latin typeface="Geneva"/>
              </a:rPr>
              <a:t>su personas, por </a:t>
            </a:r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ejemplo: </a:t>
            </a:r>
            <a:r>
              <a:rPr lang="es-ES" sz="3200" b="1" dirty="0">
                <a:solidFill>
                  <a:schemeClr val="tx1"/>
                </a:solidFill>
                <a:latin typeface="Geneva"/>
              </a:rPr>
              <a:t>soy malo en las matemáticas. Hazlo con amor y con palabras que el entienda. </a:t>
            </a:r>
            <a:endParaRPr lang="es-ES" sz="32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506801" y="764704"/>
            <a:ext cx="820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CONSEJOS PARA FORTALECER </a:t>
            </a:r>
          </a:p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LA AUTOESTIMA DE LOS MÁS PEQUEÑOS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71" y="4941168"/>
            <a:ext cx="1338486" cy="11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8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4000" b="1" dirty="0" smtClean="0">
              <a:solidFill>
                <a:schemeClr val="tx1"/>
              </a:solidFill>
              <a:latin typeface="Geneva"/>
            </a:endParaRPr>
          </a:p>
          <a:p>
            <a:pPr algn="just"/>
            <a:r>
              <a:rPr lang="es-ES" sz="3200" b="1" dirty="0">
                <a:solidFill>
                  <a:schemeClr val="tx1"/>
                </a:solidFill>
                <a:latin typeface="Geneva"/>
              </a:rPr>
              <a:t>3.- </a:t>
            </a:r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Motívalo </a:t>
            </a:r>
            <a:r>
              <a:rPr lang="es-ES" sz="3200" b="1" dirty="0">
                <a:solidFill>
                  <a:schemeClr val="tx1"/>
                </a:solidFill>
                <a:latin typeface="Geneva"/>
              </a:rPr>
              <a:t>a descubrir todo lo que es capaz de hacer y acompáñalo en el proceso. Tú era su mayos inspiración.</a:t>
            </a:r>
            <a:endParaRPr lang="es-ES" sz="32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506801" y="764704"/>
            <a:ext cx="820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CONSEJOS PARA FORTALECER </a:t>
            </a:r>
          </a:p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LA AUTOESTIMA DE LOS MÁS PEQUEÑOS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02" y="4941168"/>
            <a:ext cx="1343023" cy="11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4000" b="1" dirty="0" smtClean="0">
              <a:solidFill>
                <a:schemeClr val="tx1"/>
              </a:solidFill>
              <a:latin typeface="Geneva"/>
            </a:endParaRPr>
          </a:p>
          <a:p>
            <a:pPr algn="just"/>
            <a:r>
              <a:rPr lang="es-ES" sz="3200" b="1" dirty="0">
                <a:solidFill>
                  <a:schemeClr val="tx1"/>
                </a:solidFill>
                <a:latin typeface="Geneva"/>
              </a:rPr>
              <a:t>4.- Escucha </a:t>
            </a:r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atentamente </a:t>
            </a:r>
            <a:r>
              <a:rPr lang="es-ES" sz="3200" b="1" dirty="0">
                <a:solidFill>
                  <a:schemeClr val="tx1"/>
                </a:solidFill>
                <a:latin typeface="Geneva"/>
              </a:rPr>
              <a:t>lo que te </a:t>
            </a:r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diga, </a:t>
            </a:r>
            <a:r>
              <a:rPr lang="es-ES" sz="3200" b="1" dirty="0">
                <a:solidFill>
                  <a:schemeClr val="tx1"/>
                </a:solidFill>
                <a:latin typeface="Geneva"/>
              </a:rPr>
              <a:t>si estás realizando una actividad, </a:t>
            </a:r>
            <a:r>
              <a:rPr lang="es-ES" sz="3200" b="1" dirty="0" err="1" smtClean="0">
                <a:solidFill>
                  <a:schemeClr val="tx1"/>
                </a:solidFill>
                <a:latin typeface="Geneva"/>
              </a:rPr>
              <a:t>dejalá</a:t>
            </a:r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 durante </a:t>
            </a:r>
            <a:r>
              <a:rPr lang="es-ES" sz="3200" b="1" dirty="0">
                <a:solidFill>
                  <a:schemeClr val="tx1"/>
                </a:solidFill>
                <a:latin typeface="Geneva"/>
              </a:rPr>
              <a:t>unos minutos, y </a:t>
            </a:r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dedícale </a:t>
            </a:r>
            <a:r>
              <a:rPr lang="es-ES" sz="3200" b="1" dirty="0">
                <a:solidFill>
                  <a:schemeClr val="tx1"/>
                </a:solidFill>
                <a:latin typeface="Geneva"/>
              </a:rPr>
              <a:t>toda la atención. Él se lo merece.</a:t>
            </a:r>
            <a:endParaRPr lang="es-ES" sz="32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506801" y="764704"/>
            <a:ext cx="820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CONSEJOS PARA FORTALECER </a:t>
            </a:r>
          </a:p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LA AUTOESTIMA DE LOS MÁS PEQUEÑOS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71" y="4941168"/>
            <a:ext cx="1338486" cy="11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4000" b="1" dirty="0" smtClean="0">
              <a:solidFill>
                <a:schemeClr val="tx1"/>
              </a:solidFill>
              <a:latin typeface="Geneva"/>
            </a:endParaRPr>
          </a:p>
          <a:p>
            <a:pPr algn="just"/>
            <a:r>
              <a:rPr lang="es-ES" sz="3200" b="1" dirty="0">
                <a:solidFill>
                  <a:schemeClr val="tx1"/>
                </a:solidFill>
                <a:latin typeface="Geneva"/>
              </a:rPr>
              <a:t>5.- Hazlo responsable en actividades que </a:t>
            </a:r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adecuadas a </a:t>
            </a:r>
            <a:r>
              <a:rPr lang="es-ES" sz="3200" b="1" dirty="0">
                <a:solidFill>
                  <a:schemeClr val="tx1"/>
                </a:solidFill>
                <a:latin typeface="Geneva"/>
              </a:rPr>
              <a:t>su edad, por ejemplo: </a:t>
            </a:r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hacer su </a:t>
            </a:r>
            <a:r>
              <a:rPr lang="es-ES" sz="3200" b="1" dirty="0">
                <a:solidFill>
                  <a:schemeClr val="tx1"/>
                </a:solidFill>
                <a:latin typeface="Geneva"/>
              </a:rPr>
              <a:t>cama, recoger sus juguetes, limpiar sus </a:t>
            </a:r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zapatos, ayudar a poner la mesa, etc. </a:t>
            </a:r>
            <a:endParaRPr lang="es-ES" sz="32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506801" y="764704"/>
            <a:ext cx="820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CONSEJOS PARA FORTALECER </a:t>
            </a:r>
          </a:p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LA AUTOESTIMA DE LOS MÁS PEQUEÑOS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71" y="4941168"/>
            <a:ext cx="1338486" cy="11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8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4000" b="1" dirty="0" smtClean="0">
              <a:solidFill>
                <a:schemeClr val="tx1"/>
              </a:solidFill>
              <a:latin typeface="Geneva"/>
            </a:endParaRPr>
          </a:p>
          <a:p>
            <a:pPr algn="just"/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6.- </a:t>
            </a:r>
            <a:r>
              <a:rPr lang="es-ES" sz="3200" b="1" dirty="0">
                <a:solidFill>
                  <a:schemeClr val="tx1"/>
                </a:solidFill>
                <a:latin typeface="Geneva"/>
              </a:rPr>
              <a:t>Demuestra en cada momento lo mucho que lo quieres. Abrázalo, dale besitos, </a:t>
            </a:r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dile lo importante que es para </a:t>
            </a:r>
            <a:r>
              <a:rPr lang="es-ES" sz="3200" b="1" dirty="0" err="1" smtClean="0">
                <a:solidFill>
                  <a:schemeClr val="tx1"/>
                </a:solidFill>
                <a:latin typeface="Geneva"/>
              </a:rPr>
              <a:t>tí</a:t>
            </a:r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, </a:t>
            </a:r>
            <a:r>
              <a:rPr lang="es-ES" sz="3200" b="1" dirty="0">
                <a:solidFill>
                  <a:schemeClr val="tx1"/>
                </a:solidFill>
                <a:latin typeface="Geneva"/>
              </a:rPr>
              <a:t>dale detallitos. Esto fortalecerá su autoestima! </a:t>
            </a:r>
            <a:endParaRPr lang="es-ES" sz="32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506801" y="764704"/>
            <a:ext cx="820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CONSEJOS PARA FORTALECER </a:t>
            </a:r>
          </a:p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LA AUTOESTIMA DE LOS MÁS PEQUEÑOS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41168"/>
            <a:ext cx="1370116" cy="11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6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476672"/>
            <a:ext cx="8568952" cy="5904656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4000" b="1" dirty="0" smtClean="0">
              <a:solidFill>
                <a:schemeClr val="tx1"/>
              </a:solidFill>
              <a:latin typeface="Geneva"/>
            </a:endParaRPr>
          </a:p>
          <a:p>
            <a:pPr algn="just"/>
            <a:r>
              <a:rPr lang="es-ES" sz="3200" b="1" dirty="0" smtClean="0">
                <a:solidFill>
                  <a:schemeClr val="tx1"/>
                </a:solidFill>
                <a:latin typeface="Geneva"/>
              </a:rPr>
              <a:t>7.- </a:t>
            </a:r>
            <a:r>
              <a:rPr lang="es-ES" sz="3200" b="1" dirty="0">
                <a:solidFill>
                  <a:schemeClr val="tx1"/>
                </a:solidFill>
                <a:latin typeface="Geneva"/>
              </a:rPr>
              <a:t>Enséñale a reconocer sus errores y aprender de ellos. </a:t>
            </a:r>
            <a:endParaRPr lang="es-ES" sz="3200" dirty="0">
              <a:solidFill>
                <a:schemeClr val="tx1"/>
              </a:solidFill>
              <a:latin typeface="KG Corner of the Sky" panose="02000503000000020004" pitchFamily="2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506801" y="764704"/>
            <a:ext cx="820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CONSEJOS PARA FORTALECER </a:t>
            </a:r>
          </a:p>
          <a:p>
            <a:pPr algn="ctr" fontAlgn="base"/>
            <a:r>
              <a:rPr lang="es-ES" sz="3600" b="1" dirty="0" smtClean="0">
                <a:solidFill>
                  <a:srgbClr val="FF0000"/>
                </a:solidFill>
              </a:rPr>
              <a:t>LA AUTOESTIMA DE LOS MÁS PEQUEÑOS</a:t>
            </a:r>
            <a:endParaRPr lang="es-ES" sz="3600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941168"/>
            <a:ext cx="1370116" cy="11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10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283</Words>
  <Application>Microsoft Office PowerPoint</Application>
  <PresentationFormat>Presentación en pantalla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Geneva</vt:lpstr>
      <vt:lpstr>KG Corner of the Sky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TRINITARIOS</dc:creator>
  <cp:lastModifiedBy>Gines Ciudad Real</cp:lastModifiedBy>
  <cp:revision>15</cp:revision>
  <dcterms:created xsi:type="dcterms:W3CDTF">2016-05-20T06:26:41Z</dcterms:created>
  <dcterms:modified xsi:type="dcterms:W3CDTF">2016-06-06T16:50:35Z</dcterms:modified>
</cp:coreProperties>
</file>