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9" r:id="rId7"/>
    <p:sldId id="268" r:id="rId8"/>
    <p:sldId id="273" r:id="rId9"/>
    <p:sldId id="272" r:id="rId10"/>
    <p:sldId id="274" r:id="rId11"/>
    <p:sldId id="267" r:id="rId12"/>
    <p:sldId id="275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954" y="-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07/06/2016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4912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07/06/2016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59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07/06/2016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87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07/06/2016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80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07/06/2016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63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07/06/2016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98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07/06/2016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72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07/06/2016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973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07/06/2016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840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07/06/2016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696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4AFC-BB6D-46D6-96CC-A7B8AF185BD9}" type="datetimeFigureOut">
              <a:rPr lang="es-ES" smtClean="0"/>
              <a:t>07/06/2016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59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14AFC-BB6D-46D6-96CC-A7B8AF185BD9}" type="datetimeFigureOut">
              <a:rPr lang="es-ES" smtClean="0"/>
              <a:t>07/06/2016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C144-B600-4F69-9D5F-D15ED5CD5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94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97783" y="123773"/>
            <a:ext cx="8888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 smtClean="0">
                <a:latin typeface="HelloBigSky" panose="02000603000000000000" pitchFamily="2" charset="0"/>
                <a:ea typeface="HelloBigSky" panose="02000603000000000000" pitchFamily="2" charset="0"/>
              </a:rPr>
              <a:t>Diploma fin de curso</a:t>
            </a:r>
            <a:endParaRPr lang="es-ES" sz="6600" dirty="0">
              <a:latin typeface="HelloBigSky" panose="02000603000000000000" pitchFamily="2" charset="0"/>
              <a:ea typeface="HelloBigSk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latin typeface="KG Red Hands" panose="02000505000000020004" pitchFamily="2" charset="0"/>
              </a:rPr>
              <a:t>Para</a:t>
            </a:r>
            <a:r>
              <a:rPr lang="es-ES" b="1" dirty="0" smtClean="0"/>
              <a:t>:_________________________________________________________________________</a:t>
            </a:r>
            <a:endParaRPr lang="es-ES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4264178" y="2517949"/>
            <a:ext cx="67595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Por ser la compañera más simpática de clase</a:t>
            </a:r>
            <a:endParaRPr lang="es-ES" sz="5400" dirty="0">
              <a:solidFill>
                <a:srgbClr val="002060"/>
              </a:solidFill>
              <a:latin typeface="Janda Closer To Free" panose="02000503000000020003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28" y="2675328"/>
            <a:ext cx="1515843" cy="15311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1" y="189931"/>
            <a:ext cx="4082587" cy="58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519225" y="4836388"/>
            <a:ext cx="612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Por ser la compañera más solidaria de clase</a:t>
            </a:r>
            <a:endParaRPr lang="es-ES" sz="3600" dirty="0">
              <a:solidFill>
                <a:schemeClr val="bg1"/>
              </a:solidFill>
              <a:latin typeface="KG Next to Me Solid" panose="02000507000000020004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3" y="1037931"/>
            <a:ext cx="4762679" cy="51980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04110" y="0"/>
            <a:ext cx="8888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latin typeface="HelloBirdie" panose="02000603000000000000" pitchFamily="2" charset="0"/>
                <a:ea typeface="HelloBirdie" panose="02000603000000000000" pitchFamily="2" charset="0"/>
              </a:rPr>
              <a:t>Diploma fin de curso</a:t>
            </a:r>
            <a:endParaRPr lang="es-ES" sz="5400" b="1" dirty="0">
              <a:latin typeface="HelloBirdie" panose="02000603000000000000" pitchFamily="2" charset="0"/>
              <a:ea typeface="HelloBirdie" panose="02000603000000000000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93860"/>
            <a:ext cx="787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Curso</a:t>
            </a:r>
            <a:r>
              <a:rPr lang="es-ES" sz="36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2015 </a:t>
            </a:r>
            <a:r>
              <a:rPr lang="es-ES" sz="3600" b="1" dirty="0" smtClean="0">
                <a:solidFill>
                  <a:srgbClr val="00B0F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-</a:t>
            </a:r>
            <a:r>
              <a:rPr lang="es-ES" sz="36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3600" b="1" dirty="0" smtClean="0">
                <a:solidFill>
                  <a:srgbClr val="7030A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2016</a:t>
            </a:r>
            <a:endParaRPr lang="es-ES" sz="3600" b="1" dirty="0">
              <a:solidFill>
                <a:srgbClr val="7030A0"/>
              </a:solidFill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52" y="4836388"/>
            <a:ext cx="1330145" cy="4196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6387" y="5519722"/>
            <a:ext cx="1685151" cy="4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4319" y="-27383"/>
            <a:ext cx="7544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HelloLovebug" panose="02000603000000000000" pitchFamily="2" charset="0"/>
              <a:ea typeface="HelloLovebug" panose="02000603000000000000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483371" y="2551837"/>
            <a:ext cx="612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KG Next to Me Solid" panose="02000507000000020004" pitchFamily="2" charset="0"/>
              </a:rPr>
              <a:t>Por ser el compañero más divertido de clase</a:t>
            </a:r>
            <a:endParaRPr lang="es-ES" sz="3600" dirty="0">
              <a:latin typeface="KG Next to Me Solid" panose="02000507000000020004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26" y="803614"/>
            <a:ext cx="4747442" cy="48990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211900" y="-73550"/>
            <a:ext cx="6238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solidFill>
                  <a:srgbClr val="FF0066"/>
                </a:solidFill>
                <a:latin typeface="HelloBirdie" panose="02000603000000000000" pitchFamily="2" charset="0"/>
                <a:ea typeface="HelloBirdie" panose="02000603000000000000" pitchFamily="2" charset="0"/>
              </a:rPr>
              <a:t>Diploma fin de curso</a:t>
            </a:r>
            <a:endParaRPr lang="es-ES" sz="5400" dirty="0">
              <a:solidFill>
                <a:srgbClr val="FF0066"/>
              </a:solidFill>
              <a:latin typeface="HelloBirdie" panose="02000603000000000000" pitchFamily="2" charset="0"/>
              <a:ea typeface="HelloBirdie" panose="02000603000000000000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278967" y="6027003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19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4319" y="-27383"/>
            <a:ext cx="7544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HelloLovebug" panose="02000603000000000000" pitchFamily="2" charset="0"/>
              <a:ea typeface="HelloLovebug" panose="02000603000000000000" pitchFamily="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483371" y="2551837"/>
            <a:ext cx="612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KG Next to Me Solid" panose="02000507000000020004" pitchFamily="2" charset="0"/>
              </a:rPr>
              <a:t>Por ser la compañera más divertida de clase</a:t>
            </a:r>
            <a:endParaRPr lang="es-ES" sz="3600" dirty="0">
              <a:latin typeface="KG Next to Me Solid" panose="02000507000000020004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12" y="803614"/>
            <a:ext cx="4015763" cy="49694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211900" y="-73550"/>
            <a:ext cx="6238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solidFill>
                  <a:srgbClr val="FF0066"/>
                </a:solidFill>
                <a:latin typeface="HelloBirdie" panose="02000603000000000000" pitchFamily="2" charset="0"/>
                <a:ea typeface="HelloBirdie" panose="02000603000000000000" pitchFamily="2" charset="0"/>
              </a:rPr>
              <a:t>Diploma fin de curso</a:t>
            </a:r>
            <a:endParaRPr lang="es-ES" sz="5400" dirty="0">
              <a:solidFill>
                <a:srgbClr val="FF0066"/>
              </a:solidFill>
              <a:latin typeface="HelloBirdie" panose="02000603000000000000" pitchFamily="2" charset="0"/>
              <a:ea typeface="HelloBirdie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278967" y="6027003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42" y="3453958"/>
            <a:ext cx="1330145" cy="4196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2410">
            <a:off x="3884074" y="1062875"/>
            <a:ext cx="1685151" cy="4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97783" y="123773"/>
            <a:ext cx="8888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 smtClean="0">
                <a:latin typeface="HelloBigSky" panose="02000603000000000000" pitchFamily="2" charset="0"/>
                <a:ea typeface="HelloBigSky" panose="02000603000000000000" pitchFamily="2" charset="0"/>
              </a:rPr>
              <a:t>Diploma fin de curso</a:t>
            </a:r>
            <a:endParaRPr lang="es-ES" sz="6600" dirty="0">
              <a:latin typeface="HelloBigSky" panose="02000603000000000000" pitchFamily="2" charset="0"/>
              <a:ea typeface="HelloBigSk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KG Red Hands" panose="02000505000000020004" pitchFamily="2" charset="0"/>
              </a:rPr>
              <a:t>Para</a:t>
            </a: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:_________________________________________________________________________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246972" y="2858767"/>
            <a:ext cx="6759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FF0066"/>
                </a:solidFill>
                <a:latin typeface="Janda Closer To Free" panose="02000503000000020003" pitchFamily="2" charset="0"/>
              </a:rPr>
              <a:t>Por ser la compañero más simpático de clase</a:t>
            </a:r>
            <a:endParaRPr lang="es-ES" sz="5400" dirty="0">
              <a:solidFill>
                <a:srgbClr val="FF0066"/>
              </a:solidFill>
              <a:latin typeface="Janda Closer To Free" panose="02000503000000020003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59" y="1231769"/>
            <a:ext cx="1515843" cy="15311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72"/>
            <a:ext cx="4115486" cy="564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0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97783" y="123773"/>
            <a:ext cx="8888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 smtClean="0">
                <a:latin typeface="HelloBigSky" panose="02000603000000000000" pitchFamily="2" charset="0"/>
                <a:ea typeface="HelloBigSky" panose="02000603000000000000" pitchFamily="2" charset="0"/>
              </a:rPr>
              <a:t>Diploma fin de curso</a:t>
            </a:r>
            <a:endParaRPr lang="es-ES" sz="6600" dirty="0">
              <a:latin typeface="HelloBigSky" panose="02000603000000000000" pitchFamily="2" charset="0"/>
              <a:ea typeface="HelloBigSk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22100" y="1231769"/>
            <a:ext cx="67595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Por ser la compañera más divertida </a:t>
            </a:r>
            <a:endParaRPr lang="es-ES" sz="5400" dirty="0">
              <a:solidFill>
                <a:srgbClr val="002060"/>
              </a:solidFill>
              <a:latin typeface="Janda Closer To Free" panose="02000503000000020003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38" y="1924637"/>
            <a:ext cx="1515843" cy="15311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52438" y="4017324"/>
            <a:ext cx="787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87" y="4894188"/>
            <a:ext cx="1330145" cy="41966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20972" y="4293141"/>
            <a:ext cx="1685151" cy="4568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" y="189931"/>
            <a:ext cx="3505730" cy="58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97783" y="123773"/>
            <a:ext cx="8888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 smtClean="0">
                <a:latin typeface="HelloBigSky" panose="02000603000000000000" pitchFamily="2" charset="0"/>
                <a:ea typeface="HelloBigSky" panose="02000603000000000000" pitchFamily="2" charset="0"/>
              </a:rPr>
              <a:t>Diploma fin de curso</a:t>
            </a:r>
            <a:endParaRPr lang="es-ES" sz="6600" dirty="0">
              <a:latin typeface="HelloBigSky" panose="02000603000000000000" pitchFamily="2" charset="0"/>
              <a:ea typeface="HelloBigSk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KG Red Hands" panose="02000505000000020004" pitchFamily="2" charset="0"/>
              </a:rPr>
              <a:t>Para</a:t>
            </a: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:_________________________________________________________________________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22100" y="1231769"/>
            <a:ext cx="67595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Por ser la compañero más divertido</a:t>
            </a:r>
            <a:endParaRPr lang="es-ES" sz="5400" dirty="0">
              <a:solidFill>
                <a:srgbClr val="002060"/>
              </a:solidFill>
              <a:latin typeface="Janda Closer To Free" panose="02000503000000020003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41" y="2285938"/>
            <a:ext cx="1515843" cy="15311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59" y="309489"/>
            <a:ext cx="3076398" cy="561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096000" y="6140091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Drops of Jupiter" panose="02000000000000000000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Drops of Jupiter" panose="02000000000000000000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Drops of Jupiter" panose="02000000000000000000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Drops of Jupiter" panose="02000000000000000000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432429" y="3017262"/>
            <a:ext cx="6759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Por ser la compañera más trabajadora</a:t>
            </a:r>
            <a:endParaRPr lang="es-ES" sz="4000" dirty="0">
              <a:solidFill>
                <a:srgbClr val="002060"/>
              </a:solidFill>
              <a:latin typeface="Janda Closer To Free" panose="02000503000000020003" pitchFamily="2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169261" y="0"/>
            <a:ext cx="63427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FF0066"/>
                </a:solidFill>
                <a:latin typeface="KG Be Still And Know" panose="02000503000000020004" pitchFamily="2" charset="0"/>
                <a:ea typeface="HelloBeYouFill" panose="02000603000000000000" pitchFamily="2" charset="0"/>
              </a:rPr>
              <a:t>Diploma fin de curso</a:t>
            </a:r>
            <a:endParaRPr lang="es-ES" sz="5400" dirty="0">
              <a:solidFill>
                <a:srgbClr val="FF0066"/>
              </a:solidFill>
              <a:latin typeface="KG Be Still And Know" panose="02000503000000020004" pitchFamily="2" charset="0"/>
              <a:ea typeface="HelloBeYouFill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8" y="0"/>
            <a:ext cx="3606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432429" y="3017262"/>
            <a:ext cx="6759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002060"/>
                </a:solidFill>
                <a:latin typeface="Janda Closer To Free" panose="02000503000000020003" pitchFamily="2" charset="0"/>
              </a:rPr>
              <a:t>Por ser el compañero más trabajador</a:t>
            </a:r>
            <a:endParaRPr lang="es-ES" sz="4000" dirty="0">
              <a:solidFill>
                <a:srgbClr val="002060"/>
              </a:solidFill>
              <a:latin typeface="Janda Closer To Free" panose="02000503000000020003" pitchFamily="2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169261" y="0"/>
            <a:ext cx="63427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rgbClr val="FF0066"/>
                </a:solidFill>
                <a:latin typeface="KG Be Still And Know" panose="02000503000000020004" pitchFamily="2" charset="0"/>
                <a:ea typeface="HelloBeYouFill" panose="02000603000000000000" pitchFamily="2" charset="0"/>
              </a:rPr>
              <a:t>Diploma fin de curso</a:t>
            </a:r>
            <a:endParaRPr lang="es-ES" sz="5400" dirty="0">
              <a:solidFill>
                <a:srgbClr val="FF0066"/>
              </a:solidFill>
              <a:latin typeface="KG Be Still And Know" panose="02000503000000020004" pitchFamily="2" charset="0"/>
              <a:ea typeface="HelloBeYouFill" panose="02000603000000000000" pitchFamily="2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8" y="291854"/>
            <a:ext cx="3606224" cy="627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211909" y="0"/>
            <a:ext cx="7544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HelloLovebug" panose="02000603000000000000" pitchFamily="2" charset="0"/>
              <a:ea typeface="HelloLovebug" panose="02000603000000000000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413091" y="5149840"/>
            <a:ext cx="612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Por ser la compañera más responsable de clase</a:t>
            </a:r>
            <a:endParaRPr lang="es-ES" sz="3600" dirty="0">
              <a:solidFill>
                <a:schemeClr val="bg1"/>
              </a:solidFill>
              <a:latin typeface="KG Next to Me Solid" panose="02000507000000020004" pitchFamily="2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88910" y="6027003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863771" y="3101544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  <a:latin typeface="HelloBirdie" panose="02000603000000000000" pitchFamily="2" charset="0"/>
                <a:ea typeface="HelloBirdie" panose="02000603000000000000" pitchFamily="2" charset="0"/>
              </a:rPr>
              <a:t>Diploma fin de curso</a:t>
            </a:r>
            <a:endParaRPr lang="es-ES" sz="5400" b="1" dirty="0">
              <a:solidFill>
                <a:schemeClr val="bg1"/>
              </a:solidFill>
              <a:latin typeface="HelloBirdie" panose="02000603000000000000" pitchFamily="2" charset="0"/>
              <a:ea typeface="HelloBirdie" panose="02000603000000000000" pitchFamily="2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" y="0"/>
            <a:ext cx="3846586" cy="60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7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11909" y="0"/>
            <a:ext cx="7544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Curso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chemeClr val="accent5">
                    <a:lumMod val="50000"/>
                  </a:schemeClr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2015 </a:t>
            </a:r>
            <a:r>
              <a:rPr lang="es-ES" sz="4800" b="1" dirty="0" smtClean="0">
                <a:solidFill>
                  <a:srgbClr val="00B0F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-</a:t>
            </a:r>
            <a:r>
              <a:rPr lang="es-ES" sz="4800" b="1" dirty="0" smtClean="0">
                <a:latin typeface="HelloLovebug" panose="02000603000000000000" pitchFamily="2" charset="0"/>
                <a:ea typeface="HelloLovebug" panose="02000603000000000000" pitchFamily="2" charset="0"/>
              </a:rPr>
              <a:t> </a:t>
            </a:r>
            <a:r>
              <a:rPr lang="es-ES" sz="4800" b="1" dirty="0" smtClean="0">
                <a:solidFill>
                  <a:srgbClr val="7030A0"/>
                </a:solidFill>
                <a:latin typeface="HelloLovebug" panose="02000603000000000000" pitchFamily="2" charset="0"/>
                <a:ea typeface="HelloLovebug" panose="02000603000000000000" pitchFamily="2" charset="0"/>
              </a:rPr>
              <a:t>2016</a:t>
            </a:r>
            <a:endParaRPr lang="es-ES" sz="4800" b="1" dirty="0">
              <a:solidFill>
                <a:srgbClr val="7030A0"/>
              </a:solidFill>
              <a:latin typeface="HelloLovebug" panose="02000603000000000000" pitchFamily="2" charset="0"/>
              <a:ea typeface="HelloLovebug" panose="02000603000000000000" pitchFamily="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413091" y="5103674"/>
            <a:ext cx="612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Por ser el compañero más responsable de clase</a:t>
            </a:r>
            <a:endParaRPr lang="es-ES" sz="3600" dirty="0">
              <a:solidFill>
                <a:schemeClr val="bg1"/>
              </a:solidFill>
              <a:latin typeface="KG Next to Me Solid" panose="02000507000000020004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8910" y="6027003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6"/>
            <a:ext cx="4368576" cy="627462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63771" y="3101544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  <a:latin typeface="HelloBirdie" panose="02000603000000000000" pitchFamily="2" charset="0"/>
                <a:ea typeface="HelloBirdie" panose="02000603000000000000" pitchFamily="2" charset="0"/>
              </a:rPr>
              <a:t>Diploma fin de curso</a:t>
            </a:r>
            <a:endParaRPr lang="es-ES" sz="5400" b="1" dirty="0">
              <a:solidFill>
                <a:schemeClr val="bg1"/>
              </a:solidFill>
              <a:latin typeface="HelloBirdie" panose="02000603000000000000" pitchFamily="2" charset="0"/>
              <a:ea typeface="HelloBirdi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86081" y="4760426"/>
            <a:ext cx="6125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  <a:latin typeface="KG Next to Me Solid" panose="02000507000000020004" pitchFamily="2" charset="0"/>
              </a:rPr>
              <a:t>Por ser el compañero más solidario de clase</a:t>
            </a:r>
            <a:endParaRPr lang="es-ES" sz="3600" dirty="0">
              <a:solidFill>
                <a:schemeClr val="bg1"/>
              </a:solidFill>
              <a:latin typeface="KG Next to Me Solid" panose="02000507000000020004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042104"/>
            <a:ext cx="1044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KG Red Hands" panose="02000505000000020004" pitchFamily="2" charset="0"/>
              </a:rPr>
              <a:t>P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  <a:latin typeface="KG Red Hands" panose="02000505000000020004" pitchFamily="2" charset="0"/>
              </a:rPr>
              <a:t>a</a:t>
            </a:r>
            <a:r>
              <a:rPr lang="es-ES" sz="4800" dirty="0" smtClean="0">
                <a:solidFill>
                  <a:srgbClr val="00B0F0"/>
                </a:solidFill>
                <a:latin typeface="KG Red Hands" panose="02000505000000020004" pitchFamily="2" charset="0"/>
              </a:rPr>
              <a:t>r</a:t>
            </a:r>
            <a:r>
              <a:rPr lang="es-ES" sz="4800" dirty="0" smtClean="0">
                <a:solidFill>
                  <a:srgbClr val="7030A0"/>
                </a:solidFill>
                <a:latin typeface="KG Red Hands" panose="02000505000000020004" pitchFamily="2" charset="0"/>
              </a:rPr>
              <a:t>a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:_______________________________________________________________________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93860"/>
            <a:ext cx="787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Curso</a:t>
            </a:r>
            <a:r>
              <a:rPr lang="es-ES" sz="36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3600" b="1" dirty="0" smtClean="0">
                <a:solidFill>
                  <a:schemeClr val="accent5">
                    <a:lumMod val="50000"/>
                  </a:schemeClr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2015 </a:t>
            </a:r>
            <a:r>
              <a:rPr lang="es-ES" sz="3600" b="1" dirty="0" smtClean="0">
                <a:solidFill>
                  <a:srgbClr val="00B0F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-</a:t>
            </a:r>
            <a:r>
              <a:rPr lang="es-ES" sz="36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 </a:t>
            </a:r>
            <a:r>
              <a:rPr lang="es-ES" sz="3600" b="1" dirty="0" smtClean="0">
                <a:solidFill>
                  <a:srgbClr val="7030A0"/>
                </a:solidFill>
                <a:latin typeface="KG Next to Me Solid" panose="02000507000000020004" pitchFamily="2" charset="0"/>
                <a:ea typeface="HelloLovebug" panose="02000603000000000000" pitchFamily="2" charset="0"/>
              </a:rPr>
              <a:t>2016</a:t>
            </a:r>
            <a:endParaRPr lang="es-ES" sz="3600" b="1" dirty="0">
              <a:solidFill>
                <a:srgbClr val="7030A0"/>
              </a:solidFill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3" y="1558844"/>
            <a:ext cx="4384947" cy="415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182</Words>
  <Application>Microsoft Office PowerPoint</Application>
  <PresentationFormat>Personalizado</PresentationFormat>
  <Paragraphs>41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particular</cp:lastModifiedBy>
  <cp:revision>16</cp:revision>
  <dcterms:created xsi:type="dcterms:W3CDTF">2015-12-14T09:34:53Z</dcterms:created>
  <dcterms:modified xsi:type="dcterms:W3CDTF">2016-06-07T12:34:40Z</dcterms:modified>
</cp:coreProperties>
</file>