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9" r:id="rId3"/>
    <p:sldId id="261" r:id="rId4"/>
    <p:sldId id="262" r:id="rId5"/>
    <p:sldId id="263" r:id="rId6"/>
    <p:sldId id="268" r:id="rId7"/>
    <p:sldId id="270" r:id="rId8"/>
    <p:sldId id="267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F99D8-4D44-4F77-9847-543BFF84BD65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EC1D6-4990-47B3-B344-AA2A3EFFF2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4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56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7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32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82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0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2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2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66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E5B3-551C-4C31-9FC6-3ED09EA71A72}" type="datetimeFigureOut">
              <a:rPr lang="es-ES" smtClean="0"/>
              <a:t>02/06/2016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0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608710"/>
            <a:ext cx="2880320" cy="15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31022"/>
            <a:ext cx="1995061" cy="19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25017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5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69400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454198"/>
            <a:ext cx="1671043" cy="16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524" y="1108075"/>
            <a:ext cx="1796325" cy="2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8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41143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156473"/>
            <a:ext cx="1396403" cy="23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611704"/>
            <a:ext cx="1683439" cy="14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3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889198"/>
            <a:ext cx="2880320" cy="9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550" y="1431022"/>
            <a:ext cx="1379161" cy="19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29904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37285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91586"/>
            <a:ext cx="2204754" cy="15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624150"/>
            <a:ext cx="2983146" cy="16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85583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198" y="1751114"/>
            <a:ext cx="2148616" cy="11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1" y="1187508"/>
            <a:ext cx="892228" cy="22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4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65488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51" y="1283692"/>
            <a:ext cx="1338070" cy="208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931" y="1283692"/>
            <a:ext cx="1481561" cy="20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0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83091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410803"/>
            <a:ext cx="2669645" cy="19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310301"/>
            <a:ext cx="2309005" cy="20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5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32532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426058"/>
            <a:ext cx="2669645" cy="18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665448"/>
            <a:ext cx="2309005" cy="12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1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0041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833" y="1283692"/>
            <a:ext cx="859505" cy="208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37" y="1599011"/>
            <a:ext cx="2463855" cy="14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1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58413" y="0"/>
            <a:ext cx="9144000" cy="92883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  <a:latin typeface="Addis Ababa" panose="02000000000000000000" pitchFamily="2" charset="0"/>
              </a:rPr>
              <a:t>Fichas escritura espontanea</a:t>
            </a:r>
            <a:endParaRPr lang="es-ES" sz="3600" dirty="0">
              <a:solidFill>
                <a:srgbClr val="0070C0"/>
              </a:solidFill>
              <a:latin typeface="Addis Abab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097" y="703241"/>
            <a:ext cx="9144000" cy="98789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1. Escribe la palabra 2. Yo la escribiré y 3. Cópiala luego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1439"/>
              </p:ext>
            </p:extLst>
          </p:nvPr>
        </p:nvGraphicFramePr>
        <p:xfrm>
          <a:off x="323528" y="3580851"/>
          <a:ext cx="8064896" cy="3084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/>
                <a:gridCol w="360040"/>
                <a:gridCol w="3888432"/>
              </a:tblGrid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1.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2.</a:t>
                      </a:r>
                      <a:endParaRPr lang="es-ES" dirty="0"/>
                    </a:p>
                  </a:txBody>
                  <a:tcPr anchor="ctr"/>
                </a:tc>
              </a:tr>
              <a:tr h="102816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3.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194419"/>
            <a:ext cx="1671043" cy="22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238" y="1108075"/>
            <a:ext cx="2072898" cy="24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39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341</Words>
  <Application>Microsoft Office PowerPoint</Application>
  <PresentationFormat>Presentación en pantalla (4:3)</PresentationFormat>
  <Paragraphs>99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  <vt:lpstr>Fichas escritura espontanea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 CREATIVA IMÁGENES</dc:title>
  <dc:creator>TRINITARIOS</dc:creator>
  <cp:lastModifiedBy>TRINITARIOS</cp:lastModifiedBy>
  <cp:revision>6</cp:revision>
  <dcterms:created xsi:type="dcterms:W3CDTF">2016-04-08T12:08:39Z</dcterms:created>
  <dcterms:modified xsi:type="dcterms:W3CDTF">2016-06-02T10:20:46Z</dcterms:modified>
</cp:coreProperties>
</file>