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393" r:id="rId2"/>
    <p:sldId id="480" r:id="rId3"/>
  </p:sldIdLst>
  <p:sldSz cx="21607463" cy="10799763"/>
  <p:notesSz cx="7099300" cy="10234613"/>
  <p:defaultTextStyle>
    <a:defPPr>
      <a:defRPr lang="es-ES"/>
    </a:defPPr>
    <a:lvl1pPr algn="l" defTabSz="831422" rtl="0" fontAlgn="base">
      <a:spcBef>
        <a:spcPct val="0"/>
      </a:spcBef>
      <a:spcAft>
        <a:spcPct val="0"/>
      </a:spcAft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1pPr>
    <a:lvl2pPr marL="325340" indent="325340" algn="l" defTabSz="831422" rtl="0" fontAlgn="base">
      <a:spcBef>
        <a:spcPct val="0"/>
      </a:spcBef>
      <a:spcAft>
        <a:spcPct val="0"/>
      </a:spcAft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2pPr>
    <a:lvl3pPr marL="650684" indent="650684" algn="l" defTabSz="831422" rtl="0" fontAlgn="base">
      <a:spcBef>
        <a:spcPct val="0"/>
      </a:spcBef>
      <a:spcAft>
        <a:spcPct val="0"/>
      </a:spcAft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3pPr>
    <a:lvl4pPr marL="976022" indent="976022" algn="l" defTabSz="831422" rtl="0" fontAlgn="base">
      <a:spcBef>
        <a:spcPct val="0"/>
      </a:spcBef>
      <a:spcAft>
        <a:spcPct val="0"/>
      </a:spcAft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4pPr>
    <a:lvl5pPr marL="1301356" indent="1301356" algn="l" defTabSz="831422" rtl="0" fontAlgn="base">
      <a:spcBef>
        <a:spcPct val="0"/>
      </a:spcBef>
      <a:spcAft>
        <a:spcPct val="0"/>
      </a:spcAft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5pPr>
    <a:lvl6pPr marL="3253394" algn="l" defTabSz="650684" rtl="0" eaLnBrk="1" latinLnBrk="0" hangingPunct="1"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6pPr>
    <a:lvl7pPr marL="3904072" algn="l" defTabSz="650684" rtl="0" eaLnBrk="1" latinLnBrk="0" hangingPunct="1"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7pPr>
    <a:lvl8pPr marL="4554752" algn="l" defTabSz="650684" rtl="0" eaLnBrk="1" latinLnBrk="0" hangingPunct="1"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8pPr>
    <a:lvl9pPr marL="5205428" algn="l" defTabSz="650684" rtl="0" eaLnBrk="1" latinLnBrk="0" hangingPunct="1">
      <a:defRPr sz="5000" kern="1200">
        <a:solidFill>
          <a:srgbClr val="3E231A"/>
        </a:solidFill>
        <a:latin typeface="Papyrus" charset="0"/>
        <a:ea typeface="MS PGothic" charset="0"/>
        <a:cs typeface="Arial" charset="0"/>
        <a:sym typeface="Papyru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 varScale="1">
        <p:scale>
          <a:sx n="60" d="100"/>
          <a:sy n="60" d="100"/>
        </p:scale>
        <p:origin x="-520" y="-96"/>
      </p:cViewPr>
      <p:guideLst>
        <p:guide orient="horz" pos="3403"/>
        <p:guide pos="6807"/>
      </p:guideLst>
    </p:cSldViewPr>
  </p:slideViewPr>
  <p:outlineViewPr>
    <p:cViewPr>
      <p:scale>
        <a:sx n="33" d="100"/>
        <a:sy n="33" d="100"/>
      </p:scale>
      <p:origin x="0" y="30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87338" y="768350"/>
            <a:ext cx="7673976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s-ES" noProof="0" smtClean="0">
                <a:sym typeface="Avenir" charset="0"/>
              </a:rPr>
              <a:t>Second level</a:t>
            </a:r>
          </a:p>
          <a:p>
            <a:pPr lvl="2"/>
            <a:r>
              <a:rPr lang="es-ES" noProof="0" smtClean="0">
                <a:sym typeface="Avenir" charset="0"/>
              </a:rPr>
              <a:t>Third level</a:t>
            </a:r>
          </a:p>
          <a:p>
            <a:pPr lvl="3"/>
            <a:r>
              <a:rPr lang="es-ES" noProof="0" smtClean="0">
                <a:sym typeface="Avenir" charset="0"/>
              </a:rPr>
              <a:t>Fourth level</a:t>
            </a:r>
          </a:p>
          <a:p>
            <a:pPr lvl="4"/>
            <a:r>
              <a:rPr lang="es-E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14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50800" rtl="0" eaLnBrk="0" fontAlgn="base" hangingPunct="0">
      <a:lnSpc>
        <a:spcPct val="125000"/>
      </a:lnSpc>
      <a:spcBef>
        <a:spcPct val="0"/>
      </a:spcBef>
      <a:spcAft>
        <a:spcPct val="0"/>
      </a:spcAft>
      <a:defRPr sz="3600" kern="1200">
        <a:solidFill>
          <a:srgbClr val="000000"/>
        </a:solidFill>
        <a:latin typeface="Avenir" charset="0"/>
        <a:ea typeface="MS PGothic" pitchFamily="34" charset="-128"/>
        <a:cs typeface="Avenir" charset="0"/>
        <a:sym typeface="Avenir" charset="0"/>
      </a:defRPr>
    </a:lvl1pPr>
    <a:lvl2pPr marL="325400" algn="l" defTabSz="650800" rtl="0" eaLnBrk="0" fontAlgn="base" hangingPunct="0">
      <a:lnSpc>
        <a:spcPct val="125000"/>
      </a:lnSpc>
      <a:spcBef>
        <a:spcPct val="0"/>
      </a:spcBef>
      <a:spcAft>
        <a:spcPct val="0"/>
      </a:spcAft>
      <a:defRPr sz="3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650800" algn="l" defTabSz="650800" rtl="0" eaLnBrk="0" fontAlgn="base" hangingPunct="0">
      <a:lnSpc>
        <a:spcPct val="125000"/>
      </a:lnSpc>
      <a:spcBef>
        <a:spcPct val="0"/>
      </a:spcBef>
      <a:spcAft>
        <a:spcPct val="0"/>
      </a:spcAft>
      <a:defRPr sz="3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976200" algn="l" defTabSz="650800" rtl="0" eaLnBrk="0" fontAlgn="base" hangingPunct="0">
      <a:lnSpc>
        <a:spcPct val="125000"/>
      </a:lnSpc>
      <a:spcBef>
        <a:spcPct val="0"/>
      </a:spcBef>
      <a:spcAft>
        <a:spcPct val="0"/>
      </a:spcAft>
      <a:defRPr sz="3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1301596" algn="l" defTabSz="650800" rtl="0" eaLnBrk="0" fontAlgn="base" hangingPunct="0">
      <a:lnSpc>
        <a:spcPct val="125000"/>
      </a:lnSpc>
      <a:spcBef>
        <a:spcPct val="0"/>
      </a:spcBef>
      <a:spcAft>
        <a:spcPct val="0"/>
      </a:spcAft>
      <a:defRPr sz="3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3253990" algn="l" defTabSz="6508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904786" algn="l" defTabSz="6508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555588" algn="l" defTabSz="6508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206382" algn="l" defTabSz="6508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507" y="3355595"/>
            <a:ext cx="18368455" cy="231498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1650" y="6120571"/>
            <a:ext cx="15124170" cy="2759706"/>
          </a:xfrm>
        </p:spPr>
        <p:txBody>
          <a:bodyPr/>
          <a:lstStyle>
            <a:lvl1pPr marL="0" indent="0" algn="ctr">
              <a:buNone/>
              <a:defRPr/>
            </a:lvl1pPr>
            <a:lvl2pPr marL="650684" indent="0" algn="ctr">
              <a:buNone/>
              <a:defRPr/>
            </a:lvl2pPr>
            <a:lvl3pPr marL="1301356" indent="0" algn="ctr">
              <a:buNone/>
              <a:defRPr/>
            </a:lvl3pPr>
            <a:lvl4pPr marL="1952040" indent="0" algn="ctr">
              <a:buNone/>
              <a:defRPr/>
            </a:lvl4pPr>
            <a:lvl5pPr marL="2602716" indent="0" algn="ctr">
              <a:buNone/>
              <a:defRPr/>
            </a:lvl5pPr>
            <a:lvl6pPr marL="3253394" indent="0" algn="ctr">
              <a:buNone/>
              <a:defRPr/>
            </a:lvl6pPr>
            <a:lvl7pPr marL="3904072" indent="0" algn="ctr">
              <a:buNone/>
              <a:defRPr/>
            </a:lvl7pPr>
            <a:lvl8pPr marL="4554752" indent="0" algn="ctr">
              <a:buNone/>
              <a:defRPr/>
            </a:lvl8pPr>
            <a:lvl9pPr marL="5205428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99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82852" y="1546847"/>
            <a:ext cx="2326391" cy="773420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03688" y="1546847"/>
            <a:ext cx="6725957" cy="773420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2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8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548" y="6939699"/>
            <a:ext cx="18365816" cy="2144486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06548" y="4577246"/>
            <a:ext cx="18365816" cy="2362448"/>
          </a:xfrm>
        </p:spPr>
        <p:txBody>
          <a:bodyPr anchor="b"/>
          <a:lstStyle>
            <a:lvl1pPr marL="0" indent="0">
              <a:buNone/>
              <a:defRPr sz="3000"/>
            </a:lvl1pPr>
            <a:lvl2pPr marL="650684" indent="0">
              <a:buNone/>
              <a:defRPr sz="2600"/>
            </a:lvl2pPr>
            <a:lvl3pPr marL="1301356" indent="0">
              <a:buNone/>
              <a:defRPr sz="2600"/>
            </a:lvl3pPr>
            <a:lvl4pPr marL="1952040" indent="0">
              <a:buNone/>
              <a:defRPr sz="2000"/>
            </a:lvl4pPr>
            <a:lvl5pPr marL="2602716" indent="0">
              <a:buNone/>
              <a:defRPr sz="2000"/>
            </a:lvl5pPr>
            <a:lvl6pPr marL="3253394" indent="0">
              <a:buNone/>
              <a:defRPr sz="2000"/>
            </a:lvl6pPr>
            <a:lvl7pPr marL="3904072" indent="0">
              <a:buNone/>
              <a:defRPr sz="2000"/>
            </a:lvl7pPr>
            <a:lvl8pPr marL="4554752" indent="0">
              <a:buNone/>
              <a:defRPr sz="2000"/>
            </a:lvl8pPr>
            <a:lvl9pPr marL="5205428" indent="0">
              <a:buNone/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58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03689" y="6032692"/>
            <a:ext cx="4526171" cy="3248365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83072" y="6032692"/>
            <a:ext cx="4526171" cy="3248365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53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437" y="432424"/>
            <a:ext cx="19444607" cy="179996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1434" y="2416944"/>
            <a:ext cx="9545584" cy="100720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50684" indent="0">
              <a:buNone/>
              <a:defRPr sz="3000" b="1"/>
            </a:lvl2pPr>
            <a:lvl3pPr marL="1301356" indent="0">
              <a:buNone/>
              <a:defRPr sz="2600" b="1"/>
            </a:lvl3pPr>
            <a:lvl4pPr marL="1952040" indent="0">
              <a:buNone/>
              <a:defRPr sz="2600" b="1"/>
            </a:lvl4pPr>
            <a:lvl5pPr marL="2602716" indent="0">
              <a:buNone/>
              <a:defRPr sz="2600" b="1"/>
            </a:lvl5pPr>
            <a:lvl6pPr marL="3253394" indent="0">
              <a:buNone/>
              <a:defRPr sz="2600" b="1"/>
            </a:lvl6pPr>
            <a:lvl7pPr marL="3904072" indent="0">
              <a:buNone/>
              <a:defRPr sz="2600" b="1"/>
            </a:lvl7pPr>
            <a:lvl8pPr marL="4554752" indent="0">
              <a:buNone/>
              <a:defRPr sz="2600" b="1"/>
            </a:lvl8pPr>
            <a:lvl9pPr marL="5205428" indent="0">
              <a:buNone/>
              <a:defRPr sz="2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81434" y="3424148"/>
            <a:ext cx="9545584" cy="622252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0975178" y="2416944"/>
            <a:ext cx="9550856" cy="100720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50684" indent="0">
              <a:buNone/>
              <a:defRPr sz="3000" b="1"/>
            </a:lvl2pPr>
            <a:lvl3pPr marL="1301356" indent="0">
              <a:buNone/>
              <a:defRPr sz="2600" b="1"/>
            </a:lvl3pPr>
            <a:lvl4pPr marL="1952040" indent="0">
              <a:buNone/>
              <a:defRPr sz="2600" b="1"/>
            </a:lvl4pPr>
            <a:lvl5pPr marL="2602716" indent="0">
              <a:buNone/>
              <a:defRPr sz="2600" b="1"/>
            </a:lvl5pPr>
            <a:lvl6pPr marL="3253394" indent="0">
              <a:buNone/>
              <a:defRPr sz="2600" b="1"/>
            </a:lvl6pPr>
            <a:lvl7pPr marL="3904072" indent="0">
              <a:buNone/>
              <a:defRPr sz="2600" b="1"/>
            </a:lvl7pPr>
            <a:lvl8pPr marL="4554752" indent="0">
              <a:buNone/>
              <a:defRPr sz="2600" b="1"/>
            </a:lvl8pPr>
            <a:lvl9pPr marL="5205428" indent="0">
              <a:buNone/>
              <a:defRPr sz="2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0975178" y="3424148"/>
            <a:ext cx="9550856" cy="6222521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80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96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40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437" y="430656"/>
            <a:ext cx="7108415" cy="1829843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48328" y="430664"/>
            <a:ext cx="12077704" cy="9216005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81437" y="2260498"/>
            <a:ext cx="7108415" cy="7386166"/>
          </a:xfrm>
        </p:spPr>
        <p:txBody>
          <a:bodyPr/>
          <a:lstStyle>
            <a:lvl1pPr marL="0" indent="0">
              <a:buNone/>
              <a:defRPr sz="2000"/>
            </a:lvl1pPr>
            <a:lvl2pPr marL="650684" indent="0">
              <a:buNone/>
              <a:defRPr sz="1600"/>
            </a:lvl2pPr>
            <a:lvl3pPr marL="1301356" indent="0">
              <a:buNone/>
              <a:defRPr sz="1600"/>
            </a:lvl3pPr>
            <a:lvl4pPr marL="1952040" indent="0">
              <a:buNone/>
              <a:defRPr sz="1600"/>
            </a:lvl4pPr>
            <a:lvl5pPr marL="2602716" indent="0">
              <a:buNone/>
              <a:defRPr sz="1600"/>
            </a:lvl5pPr>
            <a:lvl6pPr marL="3253394" indent="0">
              <a:buNone/>
              <a:defRPr sz="1600"/>
            </a:lvl6pPr>
            <a:lvl7pPr marL="3904072" indent="0">
              <a:buNone/>
              <a:defRPr sz="1600"/>
            </a:lvl7pPr>
            <a:lvl8pPr marL="4554752" indent="0">
              <a:buNone/>
              <a:defRPr sz="1600"/>
            </a:lvl8pPr>
            <a:lvl9pPr marL="5205428" indent="0">
              <a:buNone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9230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038" y="7560189"/>
            <a:ext cx="12963954" cy="892950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36038" y="965021"/>
            <a:ext cx="12963954" cy="6479154"/>
          </a:xfrm>
        </p:spPr>
        <p:txBody>
          <a:bodyPr/>
          <a:lstStyle>
            <a:lvl1pPr marL="0" indent="0">
              <a:buNone/>
              <a:defRPr sz="4400"/>
            </a:lvl1pPr>
            <a:lvl2pPr marL="650684" indent="0">
              <a:buNone/>
              <a:defRPr sz="4000"/>
            </a:lvl2pPr>
            <a:lvl3pPr marL="1301356" indent="0">
              <a:buNone/>
              <a:defRPr sz="3600"/>
            </a:lvl3pPr>
            <a:lvl4pPr marL="1952040" indent="0">
              <a:buNone/>
              <a:defRPr sz="3000"/>
            </a:lvl4pPr>
            <a:lvl5pPr marL="2602716" indent="0">
              <a:buNone/>
              <a:defRPr sz="3000"/>
            </a:lvl5pPr>
            <a:lvl6pPr marL="3253394" indent="0">
              <a:buNone/>
              <a:defRPr sz="3000"/>
            </a:lvl6pPr>
            <a:lvl7pPr marL="3904072" indent="0">
              <a:buNone/>
              <a:defRPr sz="3000"/>
            </a:lvl7pPr>
            <a:lvl8pPr marL="4554752" indent="0">
              <a:buNone/>
              <a:defRPr sz="3000"/>
            </a:lvl8pPr>
            <a:lvl9pPr marL="5205428" indent="0">
              <a:buNone/>
              <a:defRPr sz="3000"/>
            </a:lvl9pPr>
          </a:lstStyle>
          <a:p>
            <a:pPr lvl="0"/>
            <a:endParaRPr lang="es-ES" noProof="0" smtClean="0">
              <a:sym typeface="Papyru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236038" y="8453137"/>
            <a:ext cx="12963954" cy="1267357"/>
          </a:xfrm>
        </p:spPr>
        <p:txBody>
          <a:bodyPr/>
          <a:lstStyle>
            <a:lvl1pPr marL="0" indent="0">
              <a:buNone/>
              <a:defRPr sz="2000"/>
            </a:lvl1pPr>
            <a:lvl2pPr marL="650684" indent="0">
              <a:buNone/>
              <a:defRPr sz="1600"/>
            </a:lvl2pPr>
            <a:lvl3pPr marL="1301356" indent="0">
              <a:buNone/>
              <a:defRPr sz="1600"/>
            </a:lvl3pPr>
            <a:lvl4pPr marL="1952040" indent="0">
              <a:buNone/>
              <a:defRPr sz="1600"/>
            </a:lvl4pPr>
            <a:lvl5pPr marL="2602716" indent="0">
              <a:buNone/>
              <a:defRPr sz="1600"/>
            </a:lvl5pPr>
            <a:lvl6pPr marL="3253394" indent="0">
              <a:buNone/>
              <a:defRPr sz="1600"/>
            </a:lvl6pPr>
            <a:lvl7pPr marL="3904072" indent="0">
              <a:buNone/>
              <a:defRPr sz="1600"/>
            </a:lvl7pPr>
            <a:lvl8pPr marL="4554752" indent="0">
              <a:buNone/>
              <a:defRPr sz="1600"/>
            </a:lvl8pPr>
            <a:lvl9pPr marL="5205428" indent="0">
              <a:buNone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926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2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603679" y="1546838"/>
            <a:ext cx="9305558" cy="447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Papyru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603679" y="6032692"/>
            <a:ext cx="9305558" cy="32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Papyrus" charset="0"/>
              </a:rPr>
              <a:t>Click to edit Master text styles</a:t>
            </a:r>
          </a:p>
          <a:p>
            <a:pPr lvl="1"/>
            <a:r>
              <a:rPr lang="es-ES">
                <a:sym typeface="Papyrus" charset="0"/>
              </a:rPr>
              <a:t>Second level</a:t>
            </a:r>
          </a:p>
          <a:p>
            <a:pPr lvl="2"/>
            <a:r>
              <a:rPr lang="es-ES">
                <a:sym typeface="Papyrus" charset="0"/>
              </a:rPr>
              <a:t>Third level</a:t>
            </a:r>
          </a:p>
          <a:p>
            <a:pPr lvl="3"/>
            <a:r>
              <a:rPr lang="es-ES">
                <a:sym typeface="Papyrus" charset="0"/>
              </a:rPr>
              <a:t>Fourth level</a:t>
            </a:r>
          </a:p>
          <a:p>
            <a:pPr lvl="4"/>
            <a:r>
              <a:rPr lang="es-ES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31422" rtl="0" eaLnBrk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+mj-lt"/>
          <a:ea typeface="MS PGothic" pitchFamily="34" charset="-128"/>
          <a:cs typeface="+mj-cs"/>
          <a:sym typeface="Papyrus" charset="0"/>
        </a:defRPr>
      </a:lvl1pPr>
      <a:lvl2pPr algn="ctr" defTabSz="831422" rtl="0" eaLnBrk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MS PGothic" pitchFamily="34" charset="-128"/>
          <a:cs typeface="Papyrus" charset="0"/>
          <a:sym typeface="Papyrus" charset="0"/>
        </a:defRPr>
      </a:lvl2pPr>
      <a:lvl3pPr algn="ctr" defTabSz="831422" rtl="0" eaLnBrk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MS PGothic" pitchFamily="34" charset="-128"/>
          <a:cs typeface="Papyrus" charset="0"/>
          <a:sym typeface="Papyrus" charset="0"/>
        </a:defRPr>
      </a:lvl3pPr>
      <a:lvl4pPr algn="ctr" defTabSz="831422" rtl="0" eaLnBrk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MS PGothic" pitchFamily="34" charset="-128"/>
          <a:cs typeface="Papyrus" charset="0"/>
          <a:sym typeface="Papyrus" charset="0"/>
        </a:defRPr>
      </a:lvl4pPr>
      <a:lvl5pPr algn="ctr" defTabSz="831422" rtl="0" eaLnBrk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MS PGothic" pitchFamily="34" charset="-128"/>
          <a:cs typeface="Papyrus" charset="0"/>
          <a:sym typeface="Papyrus" charset="0"/>
        </a:defRPr>
      </a:lvl5pPr>
      <a:lvl6pPr marL="650684" algn="ctr" defTabSz="831422" rtl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ＭＳ Ｐゴシック" charset="0"/>
          <a:cs typeface="Papyrus" charset="0"/>
          <a:sym typeface="Papyrus" charset="0"/>
        </a:defRPr>
      </a:lvl6pPr>
      <a:lvl7pPr marL="1301356" algn="ctr" defTabSz="831422" rtl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ＭＳ Ｐゴシック" charset="0"/>
          <a:cs typeface="Papyrus" charset="0"/>
          <a:sym typeface="Papyrus" charset="0"/>
        </a:defRPr>
      </a:lvl7pPr>
      <a:lvl8pPr marL="1952040" algn="ctr" defTabSz="831422" rtl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ＭＳ Ｐゴシック" charset="0"/>
          <a:cs typeface="Papyrus" charset="0"/>
          <a:sym typeface="Papyrus" charset="0"/>
        </a:defRPr>
      </a:lvl8pPr>
      <a:lvl9pPr marL="2602716" algn="ctr" defTabSz="831422" rtl="0" fontAlgn="base" hangingPunct="0">
        <a:spcBef>
          <a:spcPct val="0"/>
        </a:spcBef>
        <a:spcAft>
          <a:spcPct val="0"/>
        </a:spcAft>
        <a:defRPr sz="10600">
          <a:solidFill>
            <a:srgbClr val="3E231A"/>
          </a:solidFill>
          <a:latin typeface="Papyrus" charset="0"/>
          <a:ea typeface="ＭＳ Ｐゴシック" charset="0"/>
          <a:cs typeface="Papyrus" charset="0"/>
          <a:sym typeface="Papyrus" charset="0"/>
        </a:defRPr>
      </a:lvl9pPr>
    </p:titleStyle>
    <p:bodyStyle>
      <a:lvl1pPr marL="488012" indent="-488012" algn="l" defTabSz="831422" rtl="0" eaLnBrk="0" fontAlgn="base" hangingPunct="0">
        <a:spcBef>
          <a:spcPts val="4268"/>
        </a:spcBef>
        <a:spcAft>
          <a:spcPct val="0"/>
        </a:spcAft>
        <a:buChar char="•"/>
        <a:defRPr sz="5400">
          <a:solidFill>
            <a:srgbClr val="3E231A"/>
          </a:solidFill>
          <a:latin typeface="+mn-lt"/>
          <a:ea typeface="MS PGothic" pitchFamily="34" charset="-128"/>
          <a:cs typeface="+mn-cs"/>
          <a:sym typeface="Papyrus" charset="0"/>
        </a:defRPr>
      </a:lvl1pPr>
      <a:lvl2pPr marL="325340" indent="325340" algn="l" defTabSz="831422" rtl="0" eaLnBrk="0" fontAlgn="base" hangingPunct="0">
        <a:spcBef>
          <a:spcPts val="4268"/>
        </a:spcBef>
        <a:spcAft>
          <a:spcPct val="0"/>
        </a:spcAft>
        <a:buChar char="–"/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2pPr>
      <a:lvl3pPr marL="650684" indent="650684" algn="l" defTabSz="831422" rtl="0" eaLnBrk="0" fontAlgn="base" hangingPunct="0">
        <a:spcBef>
          <a:spcPts val="4268"/>
        </a:spcBef>
        <a:spcAft>
          <a:spcPct val="0"/>
        </a:spcAft>
        <a:buChar char="•"/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3pPr>
      <a:lvl4pPr marL="976022" indent="976022" algn="l" defTabSz="831422" rtl="0" eaLnBrk="0" fontAlgn="base" hangingPunct="0">
        <a:spcBef>
          <a:spcPts val="4268"/>
        </a:spcBef>
        <a:spcAft>
          <a:spcPct val="0"/>
        </a:spcAft>
        <a:buChar char="–"/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4pPr>
      <a:lvl5pPr marL="1301356" indent="1301356" algn="l" defTabSz="831422" rtl="0" eaLnBrk="0" fontAlgn="base" hangingPunct="0">
        <a:spcBef>
          <a:spcPts val="4268"/>
        </a:spcBef>
        <a:spcAft>
          <a:spcPct val="0"/>
        </a:spcAft>
        <a:buChar char="»"/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5pPr>
      <a:lvl6pPr marL="1952040" algn="l" defTabSz="831422" rtl="0" fontAlgn="base" hangingPunct="0">
        <a:spcBef>
          <a:spcPts val="4268"/>
        </a:spcBef>
        <a:spcAft>
          <a:spcPct val="0"/>
        </a:spcAft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6pPr>
      <a:lvl7pPr marL="2602716" algn="l" defTabSz="831422" rtl="0" fontAlgn="base" hangingPunct="0">
        <a:spcBef>
          <a:spcPts val="4268"/>
        </a:spcBef>
        <a:spcAft>
          <a:spcPct val="0"/>
        </a:spcAft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7pPr>
      <a:lvl8pPr marL="3253394" algn="l" defTabSz="831422" rtl="0" fontAlgn="base" hangingPunct="0">
        <a:spcBef>
          <a:spcPts val="4268"/>
        </a:spcBef>
        <a:spcAft>
          <a:spcPct val="0"/>
        </a:spcAft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8pPr>
      <a:lvl9pPr marL="3904072" algn="l" defTabSz="831422" rtl="0" fontAlgn="base" hangingPunct="0">
        <a:spcBef>
          <a:spcPts val="4268"/>
        </a:spcBef>
        <a:spcAft>
          <a:spcPct val="0"/>
        </a:spcAft>
        <a:defRPr sz="5400">
          <a:solidFill>
            <a:srgbClr val="3E231A"/>
          </a:solidFill>
          <a:latin typeface="+mn-lt"/>
          <a:ea typeface="Papyrus" charset="0"/>
          <a:cs typeface="+mn-cs"/>
          <a:sym typeface="Papyrus" charset="0"/>
        </a:defRPr>
      </a:lvl9pPr>
    </p:bodyStyle>
    <p:otherStyle>
      <a:defPPr>
        <a:defRPr lang="es-ES"/>
      </a:defPPr>
      <a:lvl1pPr marL="0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684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356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2040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2716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3394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4072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4752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5428" algn="l" defTabSz="6506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78595" y="2231529"/>
            <a:ext cx="16203613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6600" dirty="0">
                <a:latin typeface="KG Primary Penmanship"/>
                <a:cs typeface="KG Primary Penmanship"/>
              </a:rPr>
              <a:t>Primera capa. Ayudarle a detectar el </a:t>
            </a:r>
            <a:r>
              <a:rPr lang="es-ES_tradnl" sz="6600" dirty="0" smtClean="0">
                <a:latin typeface="KG Primary Penmanship"/>
                <a:cs typeface="KG Primary Penmanship"/>
              </a:rPr>
              <a:t>error</a:t>
            </a:r>
          </a:p>
          <a:p>
            <a:pPr>
              <a:lnSpc>
                <a:spcPct val="80000"/>
              </a:lnSpc>
            </a:pPr>
            <a:endParaRPr lang="es-ES_tradnl" sz="6600" dirty="0">
              <a:latin typeface="KG Primary Penmanship"/>
              <a:cs typeface="KG Primary Penmanship"/>
            </a:endParaRPr>
          </a:p>
          <a:p>
            <a:pPr>
              <a:lnSpc>
                <a:spcPct val="80000"/>
              </a:lnSpc>
            </a:pPr>
            <a:r>
              <a:rPr lang="es-ES_tradnl" sz="6600" dirty="0">
                <a:latin typeface="KG Primary Penmanship"/>
                <a:cs typeface="KG Primary Penmanship"/>
              </a:rPr>
              <a:t>Segunda capa. Dile algo </a:t>
            </a:r>
            <a:r>
              <a:rPr lang="es-ES_tradnl" sz="6600" dirty="0" smtClean="0">
                <a:latin typeface="KG Primary Penmanship"/>
                <a:cs typeface="KG Primary Penmanship"/>
              </a:rPr>
              <a:t>agradable</a:t>
            </a:r>
          </a:p>
          <a:p>
            <a:pPr>
              <a:lnSpc>
                <a:spcPct val="80000"/>
              </a:lnSpc>
            </a:pPr>
            <a:endParaRPr lang="es-ES_tradnl" sz="6600" dirty="0">
              <a:latin typeface="KG Primary Penmanship"/>
              <a:cs typeface="KG Primary Penmanship"/>
            </a:endParaRPr>
          </a:p>
          <a:p>
            <a:pPr>
              <a:lnSpc>
                <a:spcPct val="80000"/>
              </a:lnSpc>
            </a:pPr>
            <a:r>
              <a:rPr lang="es-ES_tradnl" sz="6600" dirty="0">
                <a:latin typeface="KG Primary Penmanship"/>
                <a:cs typeface="KG Primary Penmanship"/>
              </a:rPr>
              <a:t>Tercera capa. Dile lo que no te </a:t>
            </a:r>
            <a:r>
              <a:rPr lang="es-ES_tradnl" sz="6600" dirty="0" smtClean="0">
                <a:latin typeface="KG Primary Penmanship"/>
                <a:cs typeface="KG Primary Penmanship"/>
              </a:rPr>
              <a:t>gusta</a:t>
            </a:r>
          </a:p>
          <a:p>
            <a:pPr>
              <a:lnSpc>
                <a:spcPct val="80000"/>
              </a:lnSpc>
            </a:pPr>
            <a:endParaRPr lang="es-ES_tradnl" sz="6600" dirty="0">
              <a:latin typeface="KG Primary Penmanship"/>
              <a:cs typeface="KG Primary Penmanship"/>
            </a:endParaRPr>
          </a:p>
          <a:p>
            <a:pPr>
              <a:lnSpc>
                <a:spcPct val="80000"/>
              </a:lnSpc>
            </a:pPr>
            <a:r>
              <a:rPr lang="es-ES_tradnl" sz="6600" dirty="0">
                <a:latin typeface="KG Primary Penmanship"/>
                <a:cs typeface="KG Primary Penmanship"/>
              </a:rPr>
              <a:t>Cuarta capa. Vuelve a decirle algo </a:t>
            </a:r>
            <a:r>
              <a:rPr lang="es-ES_tradnl" sz="6600" dirty="0" smtClean="0">
                <a:latin typeface="KG Primary Penmanship"/>
                <a:cs typeface="KG Primary Penmanship"/>
              </a:rPr>
              <a:t>agradable</a:t>
            </a:r>
            <a:endParaRPr lang="es-ES" sz="6600" dirty="0">
              <a:latin typeface="KG Primary Penmanship"/>
              <a:cs typeface="KG Primary Penmanship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359321"/>
            <a:ext cx="21607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solidFill>
                  <a:srgbClr val="FF0000"/>
                </a:solidFill>
                <a:latin typeface="KG Red Hands"/>
                <a:cs typeface="KG Red Hands"/>
              </a:rPr>
              <a:t>C</a:t>
            </a:r>
            <a:r>
              <a:rPr lang="es-ES_tradnl" sz="4800" dirty="0" smtClean="0">
                <a:solidFill>
                  <a:srgbClr val="FF0000"/>
                </a:solidFill>
                <a:latin typeface="KG Red Hands"/>
                <a:cs typeface="KG Red Hands"/>
              </a:rPr>
              <a:t>orregir </a:t>
            </a:r>
            <a:r>
              <a:rPr lang="es-ES_tradnl" sz="4800" dirty="0">
                <a:solidFill>
                  <a:srgbClr val="FF0000"/>
                </a:solidFill>
                <a:latin typeface="KG Red Hands"/>
                <a:cs typeface="KG Red Hands"/>
              </a:rPr>
              <a:t>con autoridad positiva: la técnica de la hamburguesa</a:t>
            </a:r>
            <a:endParaRPr lang="es-ES" sz="4800" dirty="0">
              <a:solidFill>
                <a:srgbClr val="FF0000"/>
              </a:solidFill>
              <a:latin typeface="KG Red Hands"/>
              <a:cs typeface="KG Red Hand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939" y="1655465"/>
            <a:ext cx="8086576" cy="80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874739" y="215305"/>
            <a:ext cx="1296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dirty="0" smtClean="0">
                <a:solidFill>
                  <a:srgbClr val="FF0000"/>
                </a:solidFill>
                <a:latin typeface="KG Red Hands"/>
                <a:cs typeface="KG Red Hands"/>
              </a:rPr>
              <a:t>L</a:t>
            </a:r>
            <a:r>
              <a:rPr lang="es-ES_tradnl" sz="6000" dirty="0" smtClean="0">
                <a:solidFill>
                  <a:srgbClr val="FF0000"/>
                </a:solidFill>
                <a:latin typeface="KG Red Hands"/>
                <a:cs typeface="KG Red Hands"/>
              </a:rPr>
              <a:t>a habitaci</a:t>
            </a:r>
            <a:r>
              <a:rPr lang="es-ES_tradnl" sz="6000" dirty="0" smtClean="0">
                <a:solidFill>
                  <a:srgbClr val="FF0000"/>
                </a:solidFill>
                <a:latin typeface="KG Red Hands"/>
                <a:cs typeface="KG Red Hands"/>
              </a:rPr>
              <a:t>ón de los juguetes</a:t>
            </a:r>
            <a:endParaRPr lang="es-ES" sz="6000" dirty="0">
              <a:solidFill>
                <a:srgbClr val="FF0000"/>
              </a:solidFill>
              <a:latin typeface="KG Red Hands"/>
              <a:cs typeface="KG Red Hand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8555" y="1655465"/>
            <a:ext cx="16129792" cy="8251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6600" dirty="0" smtClean="0">
                <a:latin typeface="KG Primary Penmanship"/>
                <a:cs typeface="KG Primary Penmanship"/>
              </a:rPr>
              <a:t>Primera capa: ¿</a:t>
            </a:r>
            <a:r>
              <a:rPr lang="es-ES_tradnl" sz="6600" dirty="0">
                <a:latin typeface="KG Primary Penmanship"/>
                <a:cs typeface="KG Primary Penmanship"/>
              </a:rPr>
              <a:t>Qué crees que puedes mejorar tu zona de juguetes?</a:t>
            </a:r>
          </a:p>
          <a:p>
            <a:pPr>
              <a:lnSpc>
                <a:spcPct val="80000"/>
              </a:lnSpc>
            </a:pPr>
            <a:endParaRPr lang="es-ES_tradnl" sz="6600" dirty="0">
              <a:latin typeface="KG Primary Penmanship"/>
              <a:cs typeface="KG Primary Penmanship"/>
            </a:endParaRPr>
          </a:p>
          <a:p>
            <a:pPr>
              <a:lnSpc>
                <a:spcPct val="80000"/>
              </a:lnSpc>
            </a:pPr>
            <a:r>
              <a:rPr lang="es-ES_tradnl" sz="6600" dirty="0">
                <a:latin typeface="KG Primary Penmanship"/>
                <a:cs typeface="KG Primary Penmanship"/>
              </a:rPr>
              <a:t>Segunda </a:t>
            </a:r>
            <a:r>
              <a:rPr lang="es-ES_tradnl" sz="6600" dirty="0" smtClean="0">
                <a:latin typeface="KG Primary Penmanship"/>
                <a:cs typeface="KG Primary Penmanship"/>
              </a:rPr>
              <a:t>capa: Ayer </a:t>
            </a:r>
            <a:r>
              <a:rPr lang="es-ES_tradnl" sz="6600" dirty="0">
                <a:latin typeface="KG Primary Penmanship"/>
                <a:cs typeface="KG Primary Penmanship"/>
              </a:rPr>
              <a:t>tus juguetes estaban muy </a:t>
            </a:r>
            <a:r>
              <a:rPr lang="es-ES_tradnl" sz="6600" dirty="0" smtClean="0">
                <a:latin typeface="KG Primary Penmanship"/>
                <a:cs typeface="KG Primary Penmanship"/>
              </a:rPr>
              <a:t>ordenados</a:t>
            </a:r>
          </a:p>
          <a:p>
            <a:pPr>
              <a:lnSpc>
                <a:spcPct val="80000"/>
              </a:lnSpc>
            </a:pPr>
            <a:endParaRPr lang="es-ES_tradnl" sz="6600" dirty="0">
              <a:latin typeface="KG Primary Penmanship"/>
              <a:cs typeface="KG Primary Penmanship"/>
            </a:endParaRPr>
          </a:p>
          <a:p>
            <a:pPr>
              <a:lnSpc>
                <a:spcPct val="80000"/>
              </a:lnSpc>
            </a:pPr>
            <a:r>
              <a:rPr lang="es-ES_tradnl" sz="6600" dirty="0">
                <a:latin typeface="KG Primary Penmanship"/>
                <a:cs typeface="KG Primary Penmanship"/>
              </a:rPr>
              <a:t>Tercera </a:t>
            </a:r>
            <a:r>
              <a:rPr lang="es-ES_tradnl" sz="6600" dirty="0" smtClean="0">
                <a:latin typeface="KG Primary Penmanship"/>
                <a:cs typeface="KG Primary Penmanship"/>
              </a:rPr>
              <a:t>capa: Hoy </a:t>
            </a:r>
            <a:r>
              <a:rPr lang="es-ES_tradnl" sz="6600" dirty="0">
                <a:latin typeface="KG Primary Penmanship"/>
                <a:cs typeface="KG Primary Penmanship"/>
              </a:rPr>
              <a:t>no puedo decir lo mismo. </a:t>
            </a:r>
            <a:r>
              <a:rPr lang="es-ES_tradnl" sz="6600" dirty="0">
                <a:latin typeface="KG Primary Penmanship"/>
                <a:cs typeface="KG Primary Penmanship"/>
              </a:rPr>
              <a:t>Veo los coches por el suelo y la plastilina sin recoger</a:t>
            </a:r>
          </a:p>
          <a:p>
            <a:pPr>
              <a:lnSpc>
                <a:spcPct val="80000"/>
              </a:lnSpc>
            </a:pPr>
            <a:endParaRPr lang="es-ES_tradnl" sz="6600" dirty="0">
              <a:latin typeface="KG Primary Penmanship"/>
              <a:cs typeface="KG Primary Penmanship"/>
            </a:endParaRPr>
          </a:p>
          <a:p>
            <a:pPr>
              <a:lnSpc>
                <a:spcPct val="80000"/>
              </a:lnSpc>
            </a:pPr>
            <a:r>
              <a:rPr lang="es-ES_tradnl" sz="6600" dirty="0">
                <a:latin typeface="KG Primary Penmanship"/>
                <a:cs typeface="KG Primary Penmanship"/>
              </a:rPr>
              <a:t>Cuarta </a:t>
            </a:r>
            <a:r>
              <a:rPr lang="es-ES_tradnl" sz="6600" dirty="0" smtClean="0">
                <a:latin typeface="KG Primary Penmanship"/>
                <a:cs typeface="KG Primary Penmanship"/>
              </a:rPr>
              <a:t>capa: Estoy </a:t>
            </a:r>
            <a:r>
              <a:rPr lang="es-ES_tradnl" sz="6600" dirty="0">
                <a:latin typeface="KG Primary Penmanship"/>
                <a:cs typeface="KG Primary Penmanship"/>
              </a:rPr>
              <a:t>seguro que sabrás ordenarlos todos, igual que lo hiciste ayer. </a:t>
            </a:r>
            <a:r>
              <a:rPr lang="es-ES_tradnl" sz="6600" dirty="0">
                <a:latin typeface="KG Primary Penmanship"/>
                <a:cs typeface="KG Primary Penmanship"/>
              </a:rPr>
              <a:t>Gracias.</a:t>
            </a:r>
            <a:endParaRPr lang="es-ES" sz="6600" dirty="0">
              <a:latin typeface="KG Primary Penmanship"/>
              <a:cs typeface="KG Primary Penmanship"/>
            </a:endParaRPr>
          </a:p>
        </p:txBody>
      </p:sp>
      <p:pic>
        <p:nvPicPr>
          <p:cNvPr id="4" name="Imagen 3" descr="clean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607" y="1223417"/>
            <a:ext cx="5506856" cy="94134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485" y="-288751"/>
            <a:ext cx="2109912" cy="2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2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e Office">
  <a:themeElements>
    <a:clrScheme name="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ACAEAF"/>
      </a:accent3>
      <a:accent4>
        <a:srgbClr val="341C14"/>
      </a:accent4>
      <a:accent5>
        <a:srgbClr val="BCC5D2"/>
      </a:accent5>
      <a:accent6>
        <a:srgbClr val="72885E"/>
      </a:accent6>
      <a:hlink>
        <a:srgbClr val="0000FF"/>
      </a:hlink>
      <a:folHlink>
        <a:srgbClr val="FF00FF"/>
      </a:folHlink>
    </a:clrScheme>
    <a:fontScheme name="Tema de Office">
      <a:majorFont>
        <a:latin typeface="Papyrus"/>
        <a:ea typeface="ＭＳ Ｐゴシック"/>
        <a:cs typeface="Papyrus"/>
      </a:majorFont>
      <a:minorFont>
        <a:latin typeface="Papyrus"/>
        <a:ea typeface="ＭＳ Ｐゴシック"/>
        <a:cs typeface="Papyr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3E231A"/>
          </a:solidFill>
          <a:prstDash val="solid"/>
          <a:miter lim="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2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600" b="0" i="0" u="none" strike="noStrike" cap="none" normalizeH="0" baseline="0">
            <a:ln>
              <a:noFill/>
            </a:ln>
            <a:solidFill>
              <a:srgbClr val="3E231A"/>
            </a:solidFill>
            <a:effectLst/>
            <a:latin typeface="Papyrus" charset="0"/>
            <a:ea typeface="ＭＳ Ｐゴシック" charset="0"/>
            <a:cs typeface="Papyrus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3E231A"/>
          </a:solidFill>
          <a:prstDash val="solid"/>
          <a:miter lim="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2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600" b="0" i="0" u="none" strike="noStrike" cap="none" normalizeH="0" baseline="0">
            <a:ln>
              <a:noFill/>
            </a:ln>
            <a:solidFill>
              <a:srgbClr val="3E231A"/>
            </a:solidFill>
            <a:effectLst/>
            <a:latin typeface="Papyrus" charset="0"/>
            <a:ea typeface="ＭＳ Ｐゴシック" charset="0"/>
            <a:cs typeface="Papyrus" charset="0"/>
            <a:sym typeface="Papyru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FFFFFF"/>
      </a:accent3>
      <a:accent4>
        <a:srgbClr val="000000"/>
      </a:accent4>
      <a:accent5>
        <a:srgbClr val="BCC5D2"/>
      </a:accent5>
      <a:accent6>
        <a:srgbClr val="72885E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18209</TotalTime>
  <Words>108</Words>
  <Application>Microsoft Macintosh PowerPoint</Application>
  <PresentationFormat>Personalizado</PresentationFormat>
  <Paragraphs>16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Metodologías Inteligencias múltiples</dc:title>
  <dc:creator>Fco. Carlos Casado</dc:creator>
  <cp:lastModifiedBy>Gines</cp:lastModifiedBy>
  <cp:revision>300</cp:revision>
  <dcterms:modified xsi:type="dcterms:W3CDTF">2016-07-12T08:27:49Z</dcterms:modified>
</cp:coreProperties>
</file>