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04" r:id="rId4"/>
    <p:sldId id="298" r:id="rId5"/>
    <p:sldId id="300" r:id="rId6"/>
    <p:sldId id="299" r:id="rId7"/>
    <p:sldId id="285" r:id="rId8"/>
    <p:sldId id="286" r:id="rId9"/>
    <p:sldId id="287" r:id="rId10"/>
    <p:sldId id="288" r:id="rId11"/>
    <p:sldId id="290" r:id="rId12"/>
    <p:sldId id="284" r:id="rId13"/>
    <p:sldId id="291" r:id="rId14"/>
    <p:sldId id="294" r:id="rId15"/>
    <p:sldId id="293" r:id="rId16"/>
    <p:sldId id="292" r:id="rId17"/>
    <p:sldId id="289" r:id="rId18"/>
    <p:sldId id="283" r:id="rId19"/>
    <p:sldId id="276" r:id="rId20"/>
    <p:sldId id="275" r:id="rId21"/>
    <p:sldId id="277" r:id="rId22"/>
    <p:sldId id="278" r:id="rId23"/>
    <p:sldId id="274" r:id="rId24"/>
    <p:sldId id="271" r:id="rId25"/>
    <p:sldId id="272" r:id="rId26"/>
    <p:sldId id="301" r:id="rId27"/>
    <p:sldId id="280" r:id="rId28"/>
    <p:sldId id="281" r:id="rId29"/>
    <p:sldId id="282" r:id="rId30"/>
    <p:sldId id="279" r:id="rId31"/>
    <p:sldId id="270" r:id="rId32"/>
    <p:sldId id="260" r:id="rId33"/>
    <p:sldId id="295" r:id="rId34"/>
    <p:sldId id="266" r:id="rId35"/>
    <p:sldId id="297" r:id="rId36"/>
    <p:sldId id="296" r:id="rId37"/>
    <p:sldId id="273" r:id="rId38"/>
    <p:sldId id="265" r:id="rId39"/>
    <p:sldId id="263" r:id="rId40"/>
    <p:sldId id="262" r:id="rId41"/>
    <p:sldId id="268" r:id="rId42"/>
    <p:sldId id="303" r:id="rId43"/>
    <p:sldId id="302" r:id="rId44"/>
    <p:sldId id="259" r:id="rId45"/>
    <p:sldId id="261" r:id="rId46"/>
    <p:sldId id="264" r:id="rId47"/>
    <p:sldId id="256" r:id="rId48"/>
    <p:sldId id="305" r:id="rId49"/>
    <p:sldId id="267" r:id="rId50"/>
    <p:sldId id="269" r:id="rId51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29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96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59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78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85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42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98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01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50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22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694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2875-601B-4535-B003-2767B316C0C4}" type="datetimeFigureOut">
              <a:rPr lang="es-ES" smtClean="0"/>
              <a:t>22/08/2016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4914-2F0B-4B32-ACE8-C71889CBF9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70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06700"/>
              </p:ext>
            </p:extLst>
          </p:nvPr>
        </p:nvGraphicFramePr>
        <p:xfrm>
          <a:off x="689475" y="912252"/>
          <a:ext cx="8920194" cy="50712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699"/>
                <a:gridCol w="1486699"/>
                <a:gridCol w="1486699"/>
                <a:gridCol w="1486699"/>
                <a:gridCol w="1486699"/>
                <a:gridCol w="1486699"/>
              </a:tblGrid>
              <a:tr h="55425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697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027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0567" y="-1494368"/>
            <a:ext cx="6858000" cy="9812868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5436"/>
              </p:ext>
            </p:extLst>
          </p:nvPr>
        </p:nvGraphicFramePr>
        <p:xfrm>
          <a:off x="516464" y="626531"/>
          <a:ext cx="8957736" cy="55541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956"/>
                <a:gridCol w="1492956"/>
                <a:gridCol w="1492956"/>
                <a:gridCol w="1492956"/>
                <a:gridCol w="1492956"/>
                <a:gridCol w="1492956"/>
              </a:tblGrid>
              <a:tr h="60703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715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798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798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798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798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7989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95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0567" y="-1494368"/>
            <a:ext cx="6858000" cy="9812868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5436"/>
              </p:ext>
            </p:extLst>
          </p:nvPr>
        </p:nvGraphicFramePr>
        <p:xfrm>
          <a:off x="516464" y="626531"/>
          <a:ext cx="8957736" cy="55541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956"/>
                <a:gridCol w="1492956"/>
                <a:gridCol w="1492956"/>
                <a:gridCol w="1492956"/>
                <a:gridCol w="1492956"/>
                <a:gridCol w="1492956"/>
              </a:tblGrid>
              <a:tr h="60703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715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798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798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798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798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7989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867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73540"/>
              </p:ext>
            </p:extLst>
          </p:nvPr>
        </p:nvGraphicFramePr>
        <p:xfrm>
          <a:off x="558800" y="491070"/>
          <a:ext cx="8813802" cy="5791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967"/>
                <a:gridCol w="1468967"/>
                <a:gridCol w="1468967"/>
                <a:gridCol w="1468967"/>
                <a:gridCol w="1468967"/>
                <a:gridCol w="1468967"/>
              </a:tblGrid>
              <a:tr h="63294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60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698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73540"/>
              </p:ext>
            </p:extLst>
          </p:nvPr>
        </p:nvGraphicFramePr>
        <p:xfrm>
          <a:off x="558800" y="491070"/>
          <a:ext cx="8813802" cy="5791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967"/>
                <a:gridCol w="1468967"/>
                <a:gridCol w="1468967"/>
                <a:gridCol w="1468967"/>
                <a:gridCol w="1468967"/>
                <a:gridCol w="1468967"/>
              </a:tblGrid>
              <a:tr h="63294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60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922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73540"/>
              </p:ext>
            </p:extLst>
          </p:nvPr>
        </p:nvGraphicFramePr>
        <p:xfrm>
          <a:off x="558800" y="491070"/>
          <a:ext cx="8813802" cy="5791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967"/>
                <a:gridCol w="1468967"/>
                <a:gridCol w="1468967"/>
                <a:gridCol w="1468967"/>
                <a:gridCol w="1468967"/>
                <a:gridCol w="1468967"/>
              </a:tblGrid>
              <a:tr h="63294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60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16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83909"/>
              </p:ext>
            </p:extLst>
          </p:nvPr>
        </p:nvGraphicFramePr>
        <p:xfrm>
          <a:off x="558800" y="491070"/>
          <a:ext cx="8371053" cy="5791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6218"/>
                <a:gridCol w="1468967"/>
                <a:gridCol w="1468967"/>
                <a:gridCol w="1468967"/>
                <a:gridCol w="1468967"/>
                <a:gridCol w="1468967"/>
              </a:tblGrid>
              <a:tr h="63294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60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38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73540"/>
              </p:ext>
            </p:extLst>
          </p:nvPr>
        </p:nvGraphicFramePr>
        <p:xfrm>
          <a:off x="558800" y="491070"/>
          <a:ext cx="8813802" cy="5791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967"/>
                <a:gridCol w="1468967"/>
                <a:gridCol w="1468967"/>
                <a:gridCol w="1468967"/>
                <a:gridCol w="1468967"/>
                <a:gridCol w="1468967"/>
              </a:tblGrid>
              <a:tr h="63294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60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326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73540"/>
              </p:ext>
            </p:extLst>
          </p:nvPr>
        </p:nvGraphicFramePr>
        <p:xfrm>
          <a:off x="558800" y="491070"/>
          <a:ext cx="8813802" cy="5791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967"/>
                <a:gridCol w="1468967"/>
                <a:gridCol w="1468967"/>
                <a:gridCol w="1468967"/>
                <a:gridCol w="1468967"/>
                <a:gridCol w="1468967"/>
              </a:tblGrid>
              <a:tr h="63294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60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329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384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2100" y="-1502832"/>
            <a:ext cx="6858000" cy="98298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4122"/>
              </p:ext>
            </p:extLst>
          </p:nvPr>
        </p:nvGraphicFramePr>
        <p:xfrm>
          <a:off x="872066" y="491069"/>
          <a:ext cx="8263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877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6334" y="-1405467"/>
            <a:ext cx="6781801" cy="971127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00967"/>
              </p:ext>
            </p:extLst>
          </p:nvPr>
        </p:nvGraphicFramePr>
        <p:xfrm>
          <a:off x="872066" y="491069"/>
          <a:ext cx="853440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2400"/>
                <a:gridCol w="1422400"/>
                <a:gridCol w="1422400"/>
                <a:gridCol w="1422400"/>
                <a:gridCol w="1422400"/>
                <a:gridCol w="1422400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277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2100" y="-1502832"/>
            <a:ext cx="6858000" cy="98298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4122"/>
              </p:ext>
            </p:extLst>
          </p:nvPr>
        </p:nvGraphicFramePr>
        <p:xfrm>
          <a:off x="872066" y="491069"/>
          <a:ext cx="8263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433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351708"/>
              </p:ext>
            </p:extLst>
          </p:nvPr>
        </p:nvGraphicFramePr>
        <p:xfrm>
          <a:off x="575732" y="558800"/>
          <a:ext cx="8796870" cy="56811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6145"/>
                <a:gridCol w="1466145"/>
                <a:gridCol w="1466145"/>
                <a:gridCol w="1466145"/>
                <a:gridCol w="1466145"/>
                <a:gridCol w="1466145"/>
              </a:tblGrid>
              <a:tr h="62091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5613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2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2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2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2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21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334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351708"/>
              </p:ext>
            </p:extLst>
          </p:nvPr>
        </p:nvGraphicFramePr>
        <p:xfrm>
          <a:off x="575732" y="558800"/>
          <a:ext cx="8796870" cy="56811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6145"/>
                <a:gridCol w="1466145"/>
                <a:gridCol w="1466145"/>
                <a:gridCol w="1466145"/>
                <a:gridCol w="1466145"/>
                <a:gridCol w="1466145"/>
              </a:tblGrid>
              <a:tr h="62091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5613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2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2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2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2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21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41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4801" y="-1490133"/>
            <a:ext cx="6858000" cy="98044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4122"/>
              </p:ext>
            </p:extLst>
          </p:nvPr>
        </p:nvGraphicFramePr>
        <p:xfrm>
          <a:off x="872066" y="491069"/>
          <a:ext cx="8263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717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0567" y="-1367367"/>
            <a:ext cx="6697134" cy="9719736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929145"/>
              </p:ext>
            </p:extLst>
          </p:nvPr>
        </p:nvGraphicFramePr>
        <p:xfrm>
          <a:off x="372530" y="491069"/>
          <a:ext cx="9152472" cy="60705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412"/>
                <a:gridCol w="1525412"/>
                <a:gridCol w="1525412"/>
                <a:gridCol w="1525412"/>
                <a:gridCol w="1525412"/>
                <a:gridCol w="1525412"/>
              </a:tblGrid>
              <a:tr h="663482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2212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498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498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498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498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4981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852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2100" y="-1502832"/>
            <a:ext cx="6858000" cy="98298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4122"/>
              </p:ext>
            </p:extLst>
          </p:nvPr>
        </p:nvGraphicFramePr>
        <p:xfrm>
          <a:off x="872066" y="491069"/>
          <a:ext cx="8263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854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2100" y="-1502832"/>
            <a:ext cx="6858000" cy="98298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4122"/>
              </p:ext>
            </p:extLst>
          </p:nvPr>
        </p:nvGraphicFramePr>
        <p:xfrm>
          <a:off x="872066" y="491069"/>
          <a:ext cx="8263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510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4122"/>
              </p:ext>
            </p:extLst>
          </p:nvPr>
        </p:nvGraphicFramePr>
        <p:xfrm>
          <a:off x="872066" y="491069"/>
          <a:ext cx="8263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678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4800" y="-1490133"/>
            <a:ext cx="6858000" cy="98044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036212"/>
              </p:ext>
            </p:extLst>
          </p:nvPr>
        </p:nvGraphicFramePr>
        <p:xfrm>
          <a:off x="872066" y="491070"/>
          <a:ext cx="8263470" cy="58250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3664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5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78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535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23999"/>
            <a:ext cx="6857998" cy="9906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17598"/>
              </p:ext>
            </p:extLst>
          </p:nvPr>
        </p:nvGraphicFramePr>
        <p:xfrm>
          <a:off x="592664" y="685802"/>
          <a:ext cx="8627538" cy="5503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923"/>
                <a:gridCol w="1437923"/>
                <a:gridCol w="1437923"/>
                <a:gridCol w="1437923"/>
                <a:gridCol w="1437923"/>
                <a:gridCol w="1437923"/>
              </a:tblGrid>
              <a:tr h="601482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9773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041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041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041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041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041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529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4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036212"/>
              </p:ext>
            </p:extLst>
          </p:nvPr>
        </p:nvGraphicFramePr>
        <p:xfrm>
          <a:off x="872066" y="491070"/>
          <a:ext cx="8263470" cy="58250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3664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52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78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490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6699" y="-1333500"/>
            <a:ext cx="6764868" cy="9584267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093058"/>
              </p:ext>
            </p:extLst>
          </p:nvPr>
        </p:nvGraphicFramePr>
        <p:xfrm>
          <a:off x="491066" y="491069"/>
          <a:ext cx="8881536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0256"/>
                <a:gridCol w="1480256"/>
                <a:gridCol w="1480256"/>
                <a:gridCol w="1480256"/>
                <a:gridCol w="1480256"/>
                <a:gridCol w="1480256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14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0134" y="-1490134"/>
            <a:ext cx="6841067" cy="9821336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44103"/>
              </p:ext>
            </p:extLst>
          </p:nvPr>
        </p:nvGraphicFramePr>
        <p:xfrm>
          <a:off x="872062" y="491069"/>
          <a:ext cx="8644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745"/>
                <a:gridCol w="1440745"/>
                <a:gridCol w="1440745"/>
                <a:gridCol w="1440745"/>
                <a:gridCol w="1440745"/>
                <a:gridCol w="14407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677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4122"/>
              </p:ext>
            </p:extLst>
          </p:nvPr>
        </p:nvGraphicFramePr>
        <p:xfrm>
          <a:off x="872066" y="491069"/>
          <a:ext cx="8263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417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139" y="-1519932"/>
            <a:ext cx="6858000" cy="9864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2079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62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3999" y="-1540933"/>
            <a:ext cx="6858000" cy="9906002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2079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102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40934"/>
            <a:ext cx="6858000" cy="9906003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2079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493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40934"/>
            <a:ext cx="6858000" cy="9906003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2079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239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40934"/>
            <a:ext cx="6858000" cy="9906003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2079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756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139" y="-1519932"/>
            <a:ext cx="6858000" cy="9864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2079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70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139" y="-1519932"/>
            <a:ext cx="6858000" cy="9864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383972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39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700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2522" r="3580" b="2881"/>
          <a:stretch/>
        </p:blipFill>
        <p:spPr>
          <a:xfrm rot="5400000">
            <a:off x="1523998" y="-1523999"/>
            <a:ext cx="6858000" cy="9906002"/>
          </a:xfrm>
          <a:prstGeom prst="rect">
            <a:avLst/>
          </a:prstGeom>
          <a:noFill/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68926"/>
              </p:ext>
            </p:extLst>
          </p:nvPr>
        </p:nvGraphicFramePr>
        <p:xfrm>
          <a:off x="872066" y="905932"/>
          <a:ext cx="8263470" cy="5096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5706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0714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9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4000"/>
            <a:ext cx="6858000" cy="9906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4122"/>
              </p:ext>
            </p:extLst>
          </p:nvPr>
        </p:nvGraphicFramePr>
        <p:xfrm>
          <a:off x="872066" y="491069"/>
          <a:ext cx="8263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992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3999" y="-1523999"/>
            <a:ext cx="6858000" cy="9906002"/>
          </a:xfrm>
          <a:prstGeom prst="rect">
            <a:avLst/>
          </a:prstGeom>
          <a:noFill/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68926"/>
              </p:ext>
            </p:extLst>
          </p:nvPr>
        </p:nvGraphicFramePr>
        <p:xfrm>
          <a:off x="872066" y="905932"/>
          <a:ext cx="8263470" cy="5096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5706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0714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763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2466" y="-1532466"/>
            <a:ext cx="6841068" cy="9906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2079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923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3999" y="-1523999"/>
            <a:ext cx="6858000" cy="9906002"/>
          </a:xfrm>
          <a:prstGeom prst="rect">
            <a:avLst/>
          </a:prstGeom>
          <a:noFill/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68926"/>
              </p:ext>
            </p:extLst>
          </p:nvPr>
        </p:nvGraphicFramePr>
        <p:xfrm>
          <a:off x="872066" y="905932"/>
          <a:ext cx="8263470" cy="5096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5706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0714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970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3999" y="-1523999"/>
            <a:ext cx="6858000" cy="9906002"/>
          </a:xfrm>
          <a:prstGeom prst="rect">
            <a:avLst/>
          </a:prstGeom>
          <a:blipFill>
            <a:blip r:embed="rId3">
              <a:alphaModFix amt="39000"/>
            </a:blip>
            <a:stretch>
              <a:fillRect/>
            </a:stretch>
          </a:blipFill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68926"/>
              </p:ext>
            </p:extLst>
          </p:nvPr>
        </p:nvGraphicFramePr>
        <p:xfrm>
          <a:off x="872066" y="905932"/>
          <a:ext cx="8263470" cy="5096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5706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0714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746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2466" y="-1532466"/>
            <a:ext cx="6841068" cy="9906000"/>
          </a:xfrm>
          <a:prstGeom prst="rect">
            <a:avLst/>
          </a:prstGeom>
          <a:noFill/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2079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229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2522" r="3580" b="2881"/>
          <a:stretch/>
        </p:blipFill>
        <p:spPr>
          <a:xfrm rot="5400000">
            <a:off x="1523998" y="-1523999"/>
            <a:ext cx="6858000" cy="9906002"/>
          </a:xfrm>
          <a:prstGeom prst="rect">
            <a:avLst/>
          </a:prstGeom>
          <a:blipFill dpi="0" rotWithShape="1">
            <a:blip r:embed="rId3">
              <a:alphaModFix amt="23000"/>
            </a:blip>
            <a:srcRect/>
            <a:stretch>
              <a:fillRect/>
            </a:stretch>
          </a:blipFill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68926"/>
              </p:ext>
            </p:extLst>
          </p:nvPr>
        </p:nvGraphicFramePr>
        <p:xfrm>
          <a:off x="872066" y="905932"/>
          <a:ext cx="8263470" cy="5096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5706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0714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3040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3999" y="-1523999"/>
            <a:ext cx="6858000" cy="9906002"/>
          </a:xfrm>
          <a:prstGeom prst="rect">
            <a:avLst/>
          </a:prstGeom>
          <a:blipFill dpi="0" rotWithShape="1">
            <a:blip r:embed="rId3">
              <a:alphaModFix amt="23000"/>
            </a:blip>
            <a:srcRect/>
            <a:stretch>
              <a:fillRect/>
            </a:stretch>
          </a:blipFill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68926"/>
              </p:ext>
            </p:extLst>
          </p:nvPr>
        </p:nvGraphicFramePr>
        <p:xfrm>
          <a:off x="872066" y="905932"/>
          <a:ext cx="8263470" cy="5096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5706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0714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831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012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06700"/>
              </p:ext>
            </p:extLst>
          </p:nvPr>
        </p:nvGraphicFramePr>
        <p:xfrm>
          <a:off x="689475" y="912252"/>
          <a:ext cx="8920194" cy="50712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699"/>
                <a:gridCol w="1486699"/>
                <a:gridCol w="1486699"/>
                <a:gridCol w="1486699"/>
                <a:gridCol w="1486699"/>
                <a:gridCol w="1486699"/>
              </a:tblGrid>
              <a:tr h="55425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6979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454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40934"/>
            <a:ext cx="6858000" cy="9906003"/>
          </a:xfrm>
          <a:prstGeom prst="rect">
            <a:avLst/>
          </a:prstGeom>
          <a:blipFill dpi="0" rotWithShape="1">
            <a:blip r:embed="rId3">
              <a:alphaModFix amt="33000"/>
            </a:blip>
            <a:srcRect/>
            <a:stretch>
              <a:fillRect/>
            </a:stretch>
          </a:blipFill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2079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214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40934"/>
            <a:ext cx="6858000" cy="9906003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2079"/>
              </p:ext>
            </p:extLst>
          </p:nvPr>
        </p:nvGraphicFramePr>
        <p:xfrm>
          <a:off x="872066" y="753533"/>
          <a:ext cx="8263470" cy="539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778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4007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358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4000"/>
            <a:ext cx="6858000" cy="9906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4122"/>
              </p:ext>
            </p:extLst>
          </p:nvPr>
        </p:nvGraphicFramePr>
        <p:xfrm>
          <a:off x="872066" y="491069"/>
          <a:ext cx="8263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982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4122"/>
              </p:ext>
            </p:extLst>
          </p:nvPr>
        </p:nvGraphicFramePr>
        <p:xfrm>
          <a:off x="872066" y="491069"/>
          <a:ext cx="8263470" cy="593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64867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252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78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998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4000"/>
            <a:ext cx="6858000" cy="9906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490460"/>
              </p:ext>
            </p:extLst>
          </p:nvPr>
        </p:nvGraphicFramePr>
        <p:xfrm>
          <a:off x="872066" y="931334"/>
          <a:ext cx="8263470" cy="50799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245"/>
                <a:gridCol w="1377245"/>
                <a:gridCol w="1377245"/>
                <a:gridCol w="1377245"/>
                <a:gridCol w="1377245"/>
                <a:gridCol w="1377245"/>
              </a:tblGrid>
              <a:tr h="55521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8252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730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730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730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7306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7306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583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3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893952"/>
              </p:ext>
            </p:extLst>
          </p:nvPr>
        </p:nvGraphicFramePr>
        <p:xfrm>
          <a:off x="516464" y="491070"/>
          <a:ext cx="8957736" cy="58927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956"/>
                <a:gridCol w="1492956"/>
                <a:gridCol w="1492956"/>
                <a:gridCol w="1492956"/>
                <a:gridCol w="1492956"/>
                <a:gridCol w="1492956"/>
              </a:tblGrid>
              <a:tr h="644049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6373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737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40933"/>
            <a:ext cx="6858000" cy="9906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893952"/>
              </p:ext>
            </p:extLst>
          </p:nvPr>
        </p:nvGraphicFramePr>
        <p:xfrm>
          <a:off x="516464" y="491070"/>
          <a:ext cx="8957736" cy="58927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956"/>
                <a:gridCol w="1492956"/>
                <a:gridCol w="1492956"/>
                <a:gridCol w="1492956"/>
                <a:gridCol w="1492956"/>
                <a:gridCol w="1492956"/>
              </a:tblGrid>
              <a:tr h="644049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6373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737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1540934"/>
            <a:ext cx="6858000" cy="990600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893952"/>
              </p:ext>
            </p:extLst>
          </p:nvPr>
        </p:nvGraphicFramePr>
        <p:xfrm>
          <a:off x="516464" y="491070"/>
          <a:ext cx="8957736" cy="58927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956"/>
                <a:gridCol w="1492956"/>
                <a:gridCol w="1492956"/>
                <a:gridCol w="1492956"/>
                <a:gridCol w="1492956"/>
                <a:gridCol w="1492956"/>
              </a:tblGrid>
              <a:tr h="644049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KG Red Hands" panose="02000505000000020004" pitchFamily="2" charset="0"/>
                        </a:rPr>
                        <a:t>HORAS</a:t>
                      </a:r>
                      <a:endParaRPr lang="es-ES" dirty="0">
                        <a:latin typeface="KG Red Hands" panose="02000505000000020004" pitchFamily="2" charset="0"/>
                      </a:endParaRPr>
                    </a:p>
                  </a:txBody>
                  <a:tcPr marL="59084" marR="59084" marT="59084" marB="5908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LUNES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MARTES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MIÉRCOLES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JUEVES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KG Red Hands" panose="02000505000000020004" pitchFamily="2" charset="0"/>
                        </a:rPr>
                        <a:t>VIERNES </a:t>
                      </a:r>
                      <a:endParaRPr lang="es-ES" sz="1600" b="1" dirty="0">
                        <a:solidFill>
                          <a:schemeClr val="tx1"/>
                        </a:solidFill>
                        <a:latin typeface="KG Red Hands" panose="02000505000000020004" pitchFamily="2" charset="0"/>
                        <a:cs typeface="Arial" panose="020B0604020202020204" pitchFamily="3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6373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Thank You Stamp" panose="02000506000000020004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47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chemeClr val="tx1"/>
                        </a:solidFill>
                        <a:latin typeface="KG Candy Cane Stripe" panose="02000000000000000000" pitchFamily="2" charset="0"/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2818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</TotalTime>
  <Words>300</Words>
  <Application>Microsoft Office PowerPoint</Application>
  <PresentationFormat>A4 (210 x 297 mm)</PresentationFormat>
  <Paragraphs>300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KG Candy Cane Stripe</vt:lpstr>
      <vt:lpstr>KG Red Hands</vt:lpstr>
      <vt:lpstr>KG Thank You Stamp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Gines Ciudad Real</dc:creator>
  <cp:lastModifiedBy>Gines Ciudad Real</cp:lastModifiedBy>
  <cp:revision>11</cp:revision>
  <dcterms:created xsi:type="dcterms:W3CDTF">2016-08-22T16:15:38Z</dcterms:created>
  <dcterms:modified xsi:type="dcterms:W3CDTF">2016-08-23T07:25:08Z</dcterms:modified>
</cp:coreProperties>
</file>