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5" r:id="rId3"/>
    <p:sldId id="261" r:id="rId4"/>
    <p:sldId id="262" r:id="rId5"/>
    <p:sldId id="264" r:id="rId6"/>
    <p:sldId id="263" r:id="rId7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440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F99D8-4D44-4F77-9847-543BFF84BD65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EC1D6-4990-47B3-B344-AA2A3EFFF2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4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4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25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67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32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86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C1D6-4990-47B3-B344-AA2A3EFFF2D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5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56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17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9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77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32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82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20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2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52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66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08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E5B3-551C-4C31-9FC6-3ED09EA71A72}" type="datetimeFigureOut">
              <a:rPr lang="es-ES" smtClean="0"/>
              <a:t>18/08/2016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441A1-9E39-4355-818D-5F333F6D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0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71400" y="0"/>
            <a:ext cx="6858335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VEO </a:t>
            </a:r>
            <a:r>
              <a:rPr lang="es-ES" sz="2400" b="1" dirty="0" err="1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VEO</a:t>
            </a:r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 ¿Qué ves? Colorea los que empiecen por…</a:t>
            </a:r>
            <a:endParaRPr lang="es-ES" sz="5400" b="1" dirty="0">
              <a:solidFill>
                <a:srgbClr val="FF0000"/>
              </a:solidFill>
              <a:latin typeface="HelloBasic" panose="02000603000000000000" pitchFamily="2" charset="0"/>
              <a:ea typeface="HelloBasic" panose="02000603000000000000" pitchFamily="2" charset="0"/>
            </a:endParaRPr>
          </a:p>
          <a:p>
            <a:pPr algn="ctr"/>
            <a:endParaRPr lang="es-ES" sz="1350" dirty="0">
              <a:solidFill>
                <a:srgbClr val="FF0000"/>
              </a:solidFill>
              <a:latin typeface="HelloWhackAMole" panose="02000603000000000000" pitchFamily="2" charset="0"/>
              <a:ea typeface="HelloWhackAMole" panose="02000603000000000000" pitchFamily="2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69945">
            <a:off x="66234" y="2905209"/>
            <a:ext cx="3316236" cy="425271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3723">
            <a:off x="3634519" y="1094706"/>
            <a:ext cx="2616912" cy="3650754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-20610" y="7740352"/>
            <a:ext cx="685833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TRABAJAMOS LOS </a:t>
            </a:r>
            <a:r>
              <a:rPr lang="es-ES" sz="2400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SONIDOS</a:t>
            </a:r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 COMIENZO PALABRA</a:t>
            </a:r>
            <a:endParaRPr lang="es-ES" sz="5400" b="1" dirty="0">
              <a:solidFill>
                <a:srgbClr val="FF0000"/>
              </a:solidFill>
              <a:latin typeface="HelloBasic" panose="02000603000000000000" pitchFamily="2" charset="0"/>
              <a:ea typeface="HelloBasic" panose="02000603000000000000" pitchFamily="2" charset="0"/>
            </a:endParaRPr>
          </a:p>
          <a:p>
            <a:pPr algn="ctr"/>
            <a:endParaRPr lang="es-ES" sz="1350" dirty="0">
              <a:solidFill>
                <a:srgbClr val="FF0000"/>
              </a:solidFill>
              <a:latin typeface="HelloWhackAMole" panose="02000603000000000000" pitchFamily="2" charset="0"/>
              <a:ea typeface="HelloWhackAMo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5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71400" y="0"/>
            <a:ext cx="685833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Colorea todos los dibujos que empiecen por a</a:t>
            </a:r>
            <a:endParaRPr lang="es-ES" sz="5400" b="1" dirty="0">
              <a:solidFill>
                <a:srgbClr val="FF0000"/>
              </a:solidFill>
              <a:latin typeface="HelloBasic" panose="02000603000000000000" pitchFamily="2" charset="0"/>
              <a:ea typeface="HelloBasic" panose="02000603000000000000" pitchFamily="2" charset="0"/>
            </a:endParaRPr>
          </a:p>
          <a:p>
            <a:pPr algn="ctr"/>
            <a:endParaRPr lang="es-ES" sz="1350" dirty="0">
              <a:solidFill>
                <a:srgbClr val="FF0000"/>
              </a:solidFill>
              <a:latin typeface="HelloWhackAMole" panose="02000603000000000000" pitchFamily="2" charset="0"/>
              <a:ea typeface="HelloWhackAMole" panose="02000603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77" y="1925718"/>
            <a:ext cx="955410" cy="111217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1" y="1473839"/>
            <a:ext cx="1217656" cy="136815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7273249"/>
            <a:ext cx="1564558" cy="86637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27" y="3277630"/>
            <a:ext cx="791722" cy="129436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80" y="855061"/>
            <a:ext cx="1976262" cy="104741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38" y="4571998"/>
            <a:ext cx="1073122" cy="119488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028" y="7201213"/>
            <a:ext cx="1331904" cy="1075247"/>
          </a:xfrm>
          <a:prstGeom prst="rect">
            <a:avLst/>
          </a:prstGeom>
        </p:spPr>
      </p:pic>
      <p:pic>
        <p:nvPicPr>
          <p:cNvPr id="1026" name="Picture 2" descr="https://s-media-cache-ak0.pinimg.com/236x/d2/41/46/d241469d615fbbaced424f5b664c3cb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75" y="6058257"/>
            <a:ext cx="1415919" cy="100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6" y="2976461"/>
            <a:ext cx="849561" cy="116778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669">
            <a:off x="4457828" y="5792637"/>
            <a:ext cx="1073993" cy="138282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4208" y="4361265"/>
            <a:ext cx="1117411" cy="12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71400" y="0"/>
            <a:ext cx="685833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Colorea todos los dibujos que empiecen por e</a:t>
            </a:r>
            <a:endParaRPr lang="es-ES" sz="5400" b="1" dirty="0">
              <a:solidFill>
                <a:srgbClr val="FF0000"/>
              </a:solidFill>
              <a:latin typeface="HelloBasic" panose="02000603000000000000" pitchFamily="2" charset="0"/>
              <a:ea typeface="HelloBasic" panose="02000603000000000000" pitchFamily="2" charset="0"/>
            </a:endParaRPr>
          </a:p>
          <a:p>
            <a:pPr algn="ctr"/>
            <a:endParaRPr lang="es-ES" sz="1350" dirty="0">
              <a:solidFill>
                <a:srgbClr val="FF0000"/>
              </a:solidFill>
              <a:latin typeface="HelloWhackAMole" panose="02000603000000000000" pitchFamily="2" charset="0"/>
              <a:ea typeface="HelloWhackAMol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/>
          <a:stretch/>
        </p:blipFill>
        <p:spPr>
          <a:xfrm>
            <a:off x="0" y="467544"/>
            <a:ext cx="6858000" cy="9001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1331640"/>
            <a:ext cx="1520809" cy="15121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7781211"/>
            <a:ext cx="1109851" cy="9174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6546353"/>
            <a:ext cx="1563489" cy="21454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28" y="3021153"/>
            <a:ext cx="790158" cy="24083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17" y="7308304"/>
            <a:ext cx="2070358" cy="10972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20" y="4497192"/>
            <a:ext cx="1058359" cy="9322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766" y="5498362"/>
            <a:ext cx="1609851" cy="10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71400" y="0"/>
            <a:ext cx="685833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Colorea todos los dibujos que empiecen por i</a:t>
            </a:r>
            <a:endParaRPr lang="es-ES" sz="5400" b="1" dirty="0">
              <a:solidFill>
                <a:srgbClr val="FF0000"/>
              </a:solidFill>
              <a:latin typeface="HelloBasic" panose="02000603000000000000" pitchFamily="2" charset="0"/>
              <a:ea typeface="HelloBasic" panose="02000603000000000000" pitchFamily="2" charset="0"/>
            </a:endParaRPr>
          </a:p>
          <a:p>
            <a:pPr algn="ctr"/>
            <a:endParaRPr lang="es-ES" sz="1350" dirty="0">
              <a:solidFill>
                <a:srgbClr val="FF0000"/>
              </a:solidFill>
              <a:latin typeface="HelloWhackAMole" panose="02000603000000000000" pitchFamily="2" charset="0"/>
              <a:ea typeface="HelloWhackAMol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 b="2130"/>
          <a:stretch/>
        </p:blipFill>
        <p:spPr>
          <a:xfrm>
            <a:off x="0" y="683568"/>
            <a:ext cx="6858000" cy="83529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2" y="6226625"/>
            <a:ext cx="1420284" cy="14714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77" y="7711006"/>
            <a:ext cx="1556792" cy="9152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8" y="4605206"/>
            <a:ext cx="666267" cy="17125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34" y="3223787"/>
            <a:ext cx="1255399" cy="1198336"/>
          </a:xfrm>
          <a:prstGeom prst="rect">
            <a:avLst/>
          </a:prstGeom>
        </p:spPr>
      </p:pic>
      <p:pic>
        <p:nvPicPr>
          <p:cNvPr id="4098" name="Picture 2" descr="http://www.daycoloring.com/postpic/2014/08/iguana-coloring-page_21301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29" y="1187624"/>
            <a:ext cx="942842" cy="6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06784">
            <a:off x="3361298" y="3945040"/>
            <a:ext cx="921453" cy="9541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68" y="1217679"/>
            <a:ext cx="620688" cy="64098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09" y="5339500"/>
            <a:ext cx="644415" cy="125098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43" y="7625957"/>
            <a:ext cx="980728" cy="9064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09" y="7877457"/>
            <a:ext cx="1131329" cy="6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6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71400" y="0"/>
            <a:ext cx="685833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Colorea todos los dibujos que empiecen por o</a:t>
            </a:r>
            <a:endParaRPr lang="es-ES" sz="5400" b="1" dirty="0">
              <a:solidFill>
                <a:srgbClr val="FF0000"/>
              </a:solidFill>
              <a:latin typeface="HelloBasic" panose="02000603000000000000" pitchFamily="2" charset="0"/>
              <a:ea typeface="HelloBasic" panose="02000603000000000000" pitchFamily="2" charset="0"/>
            </a:endParaRPr>
          </a:p>
          <a:p>
            <a:pPr algn="ctr"/>
            <a:endParaRPr lang="es-ES" sz="1350" dirty="0">
              <a:solidFill>
                <a:srgbClr val="FF0000"/>
              </a:solidFill>
              <a:latin typeface="HelloWhackAMole" panose="02000603000000000000" pitchFamily="2" charset="0"/>
              <a:ea typeface="HelloWhackAMol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/>
          <a:stretch/>
        </p:blipFill>
        <p:spPr>
          <a:xfrm>
            <a:off x="0" y="467544"/>
            <a:ext cx="6858000" cy="8541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8" y="1136958"/>
            <a:ext cx="1909487" cy="13573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2592545"/>
            <a:ext cx="1521503" cy="8615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71" y="3151293"/>
            <a:ext cx="887031" cy="16413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38" y="5975173"/>
            <a:ext cx="1108002" cy="10792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9314" y="4067944"/>
            <a:ext cx="1335800" cy="10081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2195736"/>
            <a:ext cx="2280223" cy="10706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06" y="7308304"/>
            <a:ext cx="1315754" cy="8966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3231" y="5377227"/>
            <a:ext cx="1171883" cy="9423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6364" y="4885735"/>
            <a:ext cx="886076" cy="10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71400" y="0"/>
            <a:ext cx="685833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HelloBasic" panose="02000603000000000000" pitchFamily="2" charset="0"/>
                <a:ea typeface="HelloBasic" panose="02000603000000000000" pitchFamily="2" charset="0"/>
              </a:rPr>
              <a:t>Colorea todos los dibujos que empiecen por u</a:t>
            </a:r>
            <a:endParaRPr lang="es-ES" sz="5400" b="1" dirty="0">
              <a:solidFill>
                <a:srgbClr val="FF0000"/>
              </a:solidFill>
              <a:latin typeface="HelloBasic" panose="02000603000000000000" pitchFamily="2" charset="0"/>
              <a:ea typeface="HelloBasic" panose="02000603000000000000" pitchFamily="2" charset="0"/>
            </a:endParaRPr>
          </a:p>
          <a:p>
            <a:pPr algn="ctr"/>
            <a:endParaRPr lang="es-ES" sz="1350" dirty="0">
              <a:solidFill>
                <a:srgbClr val="FF0000"/>
              </a:solidFill>
              <a:latin typeface="HelloWhackAMole" panose="02000603000000000000" pitchFamily="2" charset="0"/>
              <a:ea typeface="HelloWhackAMole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/>
          <a:stretch/>
        </p:blipFill>
        <p:spPr>
          <a:xfrm>
            <a:off x="0" y="467544"/>
            <a:ext cx="6858000" cy="8541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9283">
            <a:off x="765882" y="1415896"/>
            <a:ext cx="2085652" cy="8003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64" y="7246392"/>
            <a:ext cx="908272" cy="1056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38" y="5936947"/>
            <a:ext cx="1140739" cy="12755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66" y="5293727"/>
            <a:ext cx="1195457" cy="9728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15" y="4157999"/>
            <a:ext cx="1299968" cy="10701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92" y="920508"/>
            <a:ext cx="1167871" cy="14477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46" y="2876603"/>
            <a:ext cx="784321" cy="14833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412">
            <a:off x="4695530" y="6495865"/>
            <a:ext cx="751871" cy="11709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32" y="4313488"/>
            <a:ext cx="1016227" cy="17458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758">
            <a:off x="5015869" y="1957982"/>
            <a:ext cx="935285" cy="1112174"/>
          </a:xfrm>
          <a:prstGeom prst="rect">
            <a:avLst/>
          </a:prstGeom>
        </p:spPr>
      </p:pic>
      <p:pic>
        <p:nvPicPr>
          <p:cNvPr id="3074" name="Picture 2" descr="http://tse4.mm.bing.net/th?id=OIP.M19f0faab9ca2ba6d0734079944b3b0caH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1" y="2821585"/>
            <a:ext cx="1229375" cy="13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9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63</Words>
  <Application>Microsoft Office PowerPoint</Application>
  <PresentationFormat>Presentación en pantalla (4:3)</PresentationFormat>
  <Paragraphs>13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HelloBasic</vt:lpstr>
      <vt:lpstr>HelloWhackAMole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ESCRITURA CREATIVA IMÁGENES</dc:title>
  <dc:creator>TRINITARIOS</dc:creator>
  <cp:lastModifiedBy>Gines Ciudad Real</cp:lastModifiedBy>
  <cp:revision>18</cp:revision>
  <dcterms:created xsi:type="dcterms:W3CDTF">2016-04-08T12:08:39Z</dcterms:created>
  <dcterms:modified xsi:type="dcterms:W3CDTF">2016-08-20T16:34:49Z</dcterms:modified>
</cp:coreProperties>
</file>