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31"/>
    <p:restoredTop sz="50067"/>
  </p:normalViewPr>
  <p:slideViewPr>
    <p:cSldViewPr snapToGrid="0" snapToObjects="1">
      <p:cViewPr varScale="1">
        <p:scale>
          <a:sx n="119" d="100"/>
          <a:sy n="119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025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57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178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765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21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00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547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373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59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419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154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5FC4-B851-AC46-A6EC-FFC05C6F430C}" type="datetimeFigureOut">
              <a:rPr lang="es-ES_tradnl" smtClean="0"/>
              <a:t>11/9/16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536F-B64C-F644-991F-F8259F766E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91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0"/>
            <a:ext cx="711650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5" y="3512371"/>
            <a:ext cx="2830597" cy="32380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207" y="3232672"/>
            <a:ext cx="1853785" cy="32380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16" y="107576"/>
            <a:ext cx="2120769" cy="29852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" y="0"/>
            <a:ext cx="2090520" cy="36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5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</cp:revision>
  <dcterms:created xsi:type="dcterms:W3CDTF">2016-09-11T15:30:37Z</dcterms:created>
  <dcterms:modified xsi:type="dcterms:W3CDTF">2016-09-11T15:35:56Z</dcterms:modified>
</cp:coreProperties>
</file>