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9" r:id="rId8"/>
    <p:sldId id="277" r:id="rId9"/>
    <p:sldId id="275" r:id="rId10"/>
    <p:sldId id="270" r:id="rId11"/>
    <p:sldId id="274" r:id="rId12"/>
    <p:sldId id="262" r:id="rId13"/>
    <p:sldId id="267" r:id="rId14"/>
    <p:sldId id="299" r:id="rId15"/>
    <p:sldId id="298" r:id="rId16"/>
    <p:sldId id="297" r:id="rId17"/>
    <p:sldId id="300" r:id="rId18"/>
    <p:sldId id="302" r:id="rId19"/>
    <p:sldId id="268" r:id="rId20"/>
    <p:sldId id="263" r:id="rId21"/>
    <p:sldId id="271" r:id="rId22"/>
    <p:sldId id="282" r:id="rId23"/>
    <p:sldId id="283" r:id="rId24"/>
    <p:sldId id="280" r:id="rId25"/>
    <p:sldId id="279" r:id="rId26"/>
    <p:sldId id="278" r:id="rId27"/>
    <p:sldId id="284" r:id="rId28"/>
    <p:sldId id="264" r:id="rId29"/>
    <p:sldId id="272" r:id="rId30"/>
    <p:sldId id="287" r:id="rId31"/>
    <p:sldId id="273" r:id="rId32"/>
    <p:sldId id="288" r:id="rId33"/>
    <p:sldId id="291" r:id="rId34"/>
    <p:sldId id="285" r:id="rId35"/>
    <p:sldId id="290" r:id="rId36"/>
    <p:sldId id="286" r:id="rId37"/>
    <p:sldId id="266" r:id="rId38"/>
    <p:sldId id="293" r:id="rId39"/>
    <p:sldId id="294" r:id="rId40"/>
    <p:sldId id="292" r:id="rId41"/>
    <p:sldId id="265" r:id="rId42"/>
    <p:sldId id="295" r:id="rId43"/>
    <p:sldId id="289" r:id="rId44"/>
    <p:sldId id="296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BD27AE-8937-4818-9090-0BC4942A9AEF}" type="datetimeFigureOut">
              <a:rPr lang="es-ES" smtClean="0"/>
              <a:pPr/>
              <a:t>24/09/2016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://apoyoonlineallenguaje.blogspot.com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poyoonlineallenguaje.blogspot.com.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572008"/>
            <a:ext cx="8458200" cy="1143008"/>
          </a:xfr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pt-BR" sz="1400" dirty="0" smtClean="0"/>
              <a:t> </a:t>
            </a:r>
            <a:r>
              <a:rPr lang="pt-BR" sz="1400" b="1" dirty="0" smtClean="0"/>
              <a:t>Autor pictogramas: Sergio </a:t>
            </a:r>
            <a:r>
              <a:rPr lang="pt-BR" sz="1400" b="1" dirty="0" err="1" smtClean="0"/>
              <a:t>Palao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Procedencia</a:t>
            </a:r>
            <a:r>
              <a:rPr lang="pt-BR" sz="1400" b="1" dirty="0" smtClean="0"/>
              <a:t>: ARASAAC http://catedu.es/arasaac/ </a:t>
            </a:r>
            <a:br>
              <a:rPr lang="pt-BR" sz="1400" b="1" dirty="0" smtClean="0"/>
            </a:br>
            <a:r>
              <a:rPr lang="pt-BR" sz="1400" b="1" dirty="0" smtClean="0"/>
              <a:t>Licencia: CC (BY-NC-SA) 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dirty="0" smtClean="0"/>
              <a:t>blog: </a:t>
            </a:r>
            <a:r>
              <a:rPr lang="pt-BR" sz="1400" b="1" dirty="0" err="1" smtClean="0"/>
              <a:t>apoyo</a:t>
            </a:r>
            <a:r>
              <a:rPr lang="pt-BR" sz="1400" b="1" dirty="0" smtClean="0"/>
              <a:t> online </a:t>
            </a:r>
            <a:r>
              <a:rPr lang="pt-BR" sz="1400" b="1" dirty="0" err="1" smtClean="0"/>
              <a:t>al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lenguaje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es-ES" sz="1400" dirty="0" smtClean="0">
                <a:hlinkClick r:id="rId2"/>
              </a:rPr>
              <a:t>http://apoyoonlineallenguaje.blogspot.com.es/</a:t>
            </a: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458200" cy="57150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4400" dirty="0" smtClean="0">
                <a:latin typeface="EscolarSD Negra" pitchFamily="2" charset="2"/>
              </a:rPr>
              <a:t>EVALUACIÓN SINFONES</a:t>
            </a:r>
            <a:endParaRPr lang="es-ES" sz="4400" dirty="0">
              <a:latin typeface="EscolarSD Negra" pitchFamily="2" charset="2"/>
            </a:endParaRPr>
          </a:p>
        </p:txBody>
      </p:sp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464843" y="5822173"/>
            <a:ext cx="1000132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0037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14348" y="207167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>
                <a:solidFill>
                  <a:srgbClr val="FF0000"/>
                </a:solidFill>
                <a:latin typeface="EscolarSD Negra" pitchFamily="2" charset="2"/>
              </a:rPr>
              <a:t>b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pl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cl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fl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gl</a:t>
            </a:r>
            <a:endParaRPr lang="es-ES" sz="54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00037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00037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Apoyo online al lenguaj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4357718" cy="140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pl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42873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857620" y="228599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1468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14351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bl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9" name="18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cl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rId3" action="ppaction://hlinksldjump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fl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3972731" cy="39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gl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Puedes </a:t>
            </a:r>
            <a:r>
              <a:rPr lang="es-ES" dirty="0" smtClean="0"/>
              <a:t>encontrar más materiales  en el blog</a:t>
            </a:r>
            <a:r>
              <a:rPr lang="es-ES" dirty="0" smtClean="0"/>
              <a:t>:</a:t>
            </a: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>
              <a:buNone/>
            </a:pPr>
            <a:r>
              <a:rPr lang="es-ES" dirty="0" smtClean="0">
                <a:hlinkClick r:id="rId2"/>
              </a:rPr>
              <a:t>http://apoyoonlineallenguaje.blogspot.com.es/</a:t>
            </a:r>
            <a:endParaRPr lang="es-ES" dirty="0" smtClean="0"/>
          </a:p>
        </p:txBody>
      </p:sp>
      <p:pic>
        <p:nvPicPr>
          <p:cNvPr id="4" name="Picture 2" descr="Apoyo online al lengua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5810152" cy="186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464843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63</Words>
  <Application>Microsoft Office PowerPoint</Application>
  <PresentationFormat>Presentación en pantalla (4:3)</PresentationFormat>
  <Paragraphs>45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Viajes</vt:lpstr>
      <vt:lpstr> Autor pictogramas: Sergio Palao Procedencia: ARASAAC http://catedu.es/arasaac/  Licencia: CC (BY-NC-SA)    blog: apoyo online al lenguaje http://apoyoonlineallenguaje.blogspot.com.es/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71</cp:revision>
  <dcterms:created xsi:type="dcterms:W3CDTF">2013-08-04T09:58:19Z</dcterms:created>
  <dcterms:modified xsi:type="dcterms:W3CDTF">2016-09-24T10:25:14Z</dcterms:modified>
</cp:coreProperties>
</file>