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321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25" r:id="rId52"/>
    <p:sldId id="307" r:id="rId53"/>
    <p:sldId id="308" r:id="rId54"/>
    <p:sldId id="322" r:id="rId55"/>
    <p:sldId id="309" r:id="rId56"/>
    <p:sldId id="310" r:id="rId57"/>
    <p:sldId id="311" r:id="rId58"/>
    <p:sldId id="312" r:id="rId59"/>
    <p:sldId id="318" r:id="rId60"/>
    <p:sldId id="324" r:id="rId61"/>
    <p:sldId id="313" r:id="rId62"/>
    <p:sldId id="323" r:id="rId63"/>
    <p:sldId id="314" r:id="rId64"/>
    <p:sldId id="319" r:id="rId65"/>
    <p:sldId id="315" r:id="rId66"/>
    <p:sldId id="316" r:id="rId67"/>
    <p:sldId id="320" r:id="rId68"/>
    <p:sldId id="317" r:id="rId6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510C-0795-49AA-8D73-95021841172C}" type="datetimeFigureOut">
              <a:rPr lang="es-ES" smtClean="0"/>
              <a:pPr/>
              <a:t>24/09/2016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F75730-DB85-47F7-8C66-2524B3342C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510C-0795-49AA-8D73-95021841172C}" type="datetimeFigureOut">
              <a:rPr lang="es-ES" smtClean="0"/>
              <a:pPr/>
              <a:t>24/09/2016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75730-DB85-47F7-8C66-2524B3342C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510C-0795-49AA-8D73-95021841172C}" type="datetimeFigureOut">
              <a:rPr lang="es-ES" smtClean="0"/>
              <a:pPr/>
              <a:t>24/09/2016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75730-DB85-47F7-8C66-2524B3342C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510C-0795-49AA-8D73-95021841172C}" type="datetimeFigureOut">
              <a:rPr lang="es-ES" smtClean="0"/>
              <a:pPr/>
              <a:t>24/09/2016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F75730-DB85-47F7-8C66-2524B3342C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510C-0795-49AA-8D73-95021841172C}" type="datetimeFigureOut">
              <a:rPr lang="es-ES" smtClean="0"/>
              <a:pPr/>
              <a:t>24/09/2016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75730-DB85-47F7-8C66-2524B3342C1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510C-0795-49AA-8D73-95021841172C}" type="datetimeFigureOut">
              <a:rPr lang="es-ES" smtClean="0"/>
              <a:pPr/>
              <a:t>24/09/2016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75730-DB85-47F7-8C66-2524B3342C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510C-0795-49AA-8D73-95021841172C}" type="datetimeFigureOut">
              <a:rPr lang="es-ES" smtClean="0"/>
              <a:pPr/>
              <a:t>24/09/2016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3F75730-DB85-47F7-8C66-2524B3342C1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510C-0795-49AA-8D73-95021841172C}" type="datetimeFigureOut">
              <a:rPr lang="es-ES" smtClean="0"/>
              <a:pPr/>
              <a:t>24/09/2016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75730-DB85-47F7-8C66-2524B3342C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510C-0795-49AA-8D73-95021841172C}" type="datetimeFigureOut">
              <a:rPr lang="es-ES" smtClean="0"/>
              <a:pPr/>
              <a:t>24/09/2016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75730-DB85-47F7-8C66-2524B3342C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510C-0795-49AA-8D73-95021841172C}" type="datetimeFigureOut">
              <a:rPr lang="es-ES" smtClean="0"/>
              <a:pPr/>
              <a:t>24/09/2016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75730-DB85-47F7-8C66-2524B3342C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510C-0795-49AA-8D73-95021841172C}" type="datetimeFigureOut">
              <a:rPr lang="es-ES" smtClean="0"/>
              <a:pPr/>
              <a:t>24/09/2016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75730-DB85-47F7-8C66-2524B3342C1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7FC510C-0795-49AA-8D73-95021841172C}" type="datetimeFigureOut">
              <a:rPr lang="es-ES" smtClean="0"/>
              <a:pPr/>
              <a:t>24/09/2016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F75730-DB85-47F7-8C66-2524B3342C1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hyperlink" Target="http://apoyoonlineallenguaje.blogspot.com.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apoyoonlineallenguaje.blogspot.com.e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4643446"/>
            <a:ext cx="8458200" cy="1143008"/>
          </a:xfr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algn="ctr"/>
            <a:r>
              <a:rPr lang="pt-BR" sz="1400" b="1" dirty="0" smtClean="0"/>
              <a:t> Autor pictogramas: Sergio </a:t>
            </a:r>
            <a:r>
              <a:rPr lang="pt-BR" sz="1400" b="1" dirty="0" err="1" smtClean="0"/>
              <a:t>Palao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Procedencia</a:t>
            </a:r>
            <a:r>
              <a:rPr lang="pt-BR" sz="1400" b="1" dirty="0" smtClean="0"/>
              <a:t>: ARASAAC http://catedu.es/arasaac/ </a:t>
            </a:r>
            <a:br>
              <a:rPr lang="pt-BR" sz="1400" b="1" dirty="0" smtClean="0"/>
            </a:br>
            <a:r>
              <a:rPr lang="pt-BR" sz="1400" b="1" dirty="0" smtClean="0"/>
              <a:t>Licencia: CC (BY-NC-SA)  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b="1" dirty="0" smtClean="0"/>
              <a:t>blog: </a:t>
            </a:r>
            <a:r>
              <a:rPr lang="pt-BR" sz="1400" b="1" dirty="0" err="1" smtClean="0"/>
              <a:t>apoyo</a:t>
            </a:r>
            <a:r>
              <a:rPr lang="pt-BR" sz="1400" b="1" dirty="0" smtClean="0"/>
              <a:t> online </a:t>
            </a:r>
            <a:r>
              <a:rPr lang="pt-BR" sz="1400" b="1" dirty="0" err="1" smtClean="0"/>
              <a:t>al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lenguaje</a:t>
            </a:r>
            <a:r>
              <a:rPr lang="pt-BR" sz="1400" b="1" dirty="0" smtClean="0"/>
              <a:t/>
            </a:r>
            <a:br>
              <a:rPr lang="pt-BR" sz="1400" b="1" dirty="0" smtClean="0"/>
            </a:br>
            <a:r>
              <a:rPr lang="es-ES" sz="1400" b="1" dirty="0" smtClean="0">
                <a:hlinkClick r:id="rId2"/>
              </a:rPr>
              <a:t>http://apoyoonlineallenguaje.blogspot.com.es/</a:t>
            </a:r>
            <a:endParaRPr lang="es-ES" sz="1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1643050"/>
            <a:ext cx="8458200" cy="571504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 algn="ctr"/>
            <a:r>
              <a:rPr lang="es-ES" sz="4400" b="1" dirty="0" smtClean="0">
                <a:latin typeface="EscolarSD Negra" pitchFamily="2" charset="2"/>
              </a:rPr>
              <a:t>EVALUACIÓN SINFONES</a:t>
            </a:r>
            <a:endParaRPr lang="es-ES" sz="4400" b="1" dirty="0">
              <a:latin typeface="EscolarSD Negra" pitchFamily="2" charset="2"/>
            </a:endParaRPr>
          </a:p>
        </p:txBody>
      </p:sp>
      <p:sp>
        <p:nvSpPr>
          <p:cNvPr id="4" name="3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1000132" cy="7858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714348" y="2071678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err="1" smtClean="0">
                <a:solidFill>
                  <a:srgbClr val="FF0000"/>
                </a:solidFill>
                <a:latin typeface="EscolarSD Negra" pitchFamily="2" charset="2"/>
              </a:rPr>
              <a:t>br</a:t>
            </a:r>
            <a:r>
              <a:rPr lang="es-ES" sz="5400" dirty="0" smtClean="0">
                <a:solidFill>
                  <a:srgbClr val="FF0000"/>
                </a:solidFill>
                <a:latin typeface="EscolarSD Negra" pitchFamily="2" charset="2"/>
              </a:rPr>
              <a:t> </a:t>
            </a:r>
            <a:r>
              <a:rPr lang="es-ES" sz="5400" dirty="0" err="1" smtClean="0">
                <a:solidFill>
                  <a:srgbClr val="FF0000"/>
                </a:solidFill>
                <a:latin typeface="EscolarSD Negra" pitchFamily="2" charset="2"/>
              </a:rPr>
              <a:t>cr</a:t>
            </a:r>
            <a:r>
              <a:rPr lang="es-ES" sz="5400" dirty="0" smtClean="0">
                <a:solidFill>
                  <a:srgbClr val="FF0000"/>
                </a:solidFill>
                <a:latin typeface="EscolarSD Negra" pitchFamily="2" charset="2"/>
              </a:rPr>
              <a:t> </a:t>
            </a:r>
            <a:r>
              <a:rPr lang="es-ES" sz="5400" dirty="0" err="1" smtClean="0">
                <a:solidFill>
                  <a:srgbClr val="FF0000"/>
                </a:solidFill>
                <a:latin typeface="EscolarSD Negra" pitchFamily="2" charset="2"/>
              </a:rPr>
              <a:t>dr</a:t>
            </a:r>
            <a:r>
              <a:rPr lang="es-ES" sz="5400" dirty="0" smtClean="0">
                <a:solidFill>
                  <a:srgbClr val="FF0000"/>
                </a:solidFill>
                <a:latin typeface="EscolarSD Negra" pitchFamily="2" charset="2"/>
              </a:rPr>
              <a:t> </a:t>
            </a:r>
            <a:r>
              <a:rPr lang="es-ES" sz="5400" dirty="0" err="1" smtClean="0">
                <a:solidFill>
                  <a:srgbClr val="FF0000"/>
                </a:solidFill>
                <a:latin typeface="EscolarSD Negra" pitchFamily="2" charset="2"/>
              </a:rPr>
              <a:t>fr</a:t>
            </a:r>
            <a:r>
              <a:rPr lang="es-ES" sz="5400" dirty="0" smtClean="0">
                <a:solidFill>
                  <a:srgbClr val="FF0000"/>
                </a:solidFill>
                <a:latin typeface="EscolarSD Negra" pitchFamily="2" charset="2"/>
              </a:rPr>
              <a:t> gr </a:t>
            </a:r>
            <a:r>
              <a:rPr lang="es-ES" sz="5400" dirty="0" err="1" smtClean="0">
                <a:solidFill>
                  <a:srgbClr val="FF0000"/>
                </a:solidFill>
                <a:latin typeface="EscolarSD Negra" pitchFamily="2" charset="2"/>
              </a:rPr>
              <a:t>pr</a:t>
            </a:r>
            <a:r>
              <a:rPr lang="es-ES" sz="5400" dirty="0" smtClean="0">
                <a:solidFill>
                  <a:srgbClr val="FF0000"/>
                </a:solidFill>
                <a:latin typeface="EscolarSD Negra" pitchFamily="2" charset="2"/>
              </a:rPr>
              <a:t> </a:t>
            </a:r>
            <a:r>
              <a:rPr lang="es-ES" sz="5400" dirty="0" err="1" smtClean="0">
                <a:solidFill>
                  <a:srgbClr val="FF0000"/>
                </a:solidFill>
                <a:latin typeface="EscolarSD Negra" pitchFamily="2" charset="2"/>
              </a:rPr>
              <a:t>tr</a:t>
            </a:r>
            <a:endParaRPr lang="es-ES" sz="5400" dirty="0">
              <a:solidFill>
                <a:srgbClr val="FF0000"/>
              </a:solidFill>
              <a:latin typeface="EscolarSD Negra" pitchFamily="2" charset="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000372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000372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000372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3000372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4" name="Picture 2" descr="Apoyo online al lenguaj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0"/>
            <a:ext cx="4559301" cy="1465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14422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14422"/>
            <a:ext cx="435771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7298"/>
            <a:ext cx="40719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357298"/>
            <a:ext cx="40005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28596" y="1071546"/>
            <a:ext cx="3195630" cy="47228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z="25000" dirty="0" err="1" smtClean="0">
                <a:solidFill>
                  <a:srgbClr val="FF0000"/>
                </a:solidFill>
                <a:latin typeface="EscolarSD Negra" pitchFamily="2" charset="2"/>
              </a:rPr>
              <a:t>cr</a:t>
            </a:r>
            <a:endParaRPr lang="es-ES" sz="25000" dirty="0">
              <a:solidFill>
                <a:srgbClr val="FF0000"/>
              </a:solidFill>
              <a:latin typeface="EscolarSD Negra" pitchFamily="2" charset="2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3857620" y="1500174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derecha"/>
          <p:cNvSpPr/>
          <p:nvPr/>
        </p:nvSpPr>
        <p:spPr>
          <a:xfrm>
            <a:off x="3929058" y="2357430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>
            <a:off x="3929058" y="3286124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3929058" y="4214818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3857620" y="5214950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5857884" y="1071546"/>
            <a:ext cx="17145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>
                <a:latin typeface="EscolarSD Negra" pitchFamily="2" charset="2"/>
              </a:rPr>
              <a:t>a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e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i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o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u</a:t>
            </a:r>
          </a:p>
        </p:txBody>
      </p:sp>
      <p:sp>
        <p:nvSpPr>
          <p:cNvPr id="11" name="10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85860"/>
            <a:ext cx="435771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9" y="1357297"/>
            <a:ext cx="4071967" cy="407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Triángulo isósceles">
            <a:hlinkClick r:id="rId2" action="ppaction://hlinksldjump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285860"/>
            <a:ext cx="428628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85860"/>
            <a:ext cx="428628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7298"/>
            <a:ext cx="40719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28596" y="1071546"/>
            <a:ext cx="3195630" cy="47228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z="25000" dirty="0" err="1" smtClean="0">
                <a:solidFill>
                  <a:srgbClr val="FF0000"/>
                </a:solidFill>
                <a:latin typeface="EscolarSD Negra" pitchFamily="2" charset="2"/>
              </a:rPr>
              <a:t>br</a:t>
            </a:r>
            <a:endParaRPr lang="es-ES" sz="25000" dirty="0">
              <a:solidFill>
                <a:srgbClr val="FF0000"/>
              </a:solidFill>
              <a:latin typeface="EscolarSD Negra" pitchFamily="2" charset="2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3857620" y="1500174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derecha"/>
          <p:cNvSpPr/>
          <p:nvPr/>
        </p:nvSpPr>
        <p:spPr>
          <a:xfrm>
            <a:off x="3929058" y="2357430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>
            <a:off x="3929058" y="3286124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3929058" y="4214818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3857620" y="5214950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5857884" y="1071546"/>
            <a:ext cx="17145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>
                <a:latin typeface="EscolarSD Negra" pitchFamily="2" charset="2"/>
              </a:rPr>
              <a:t>a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e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i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o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u</a:t>
            </a:r>
          </a:p>
        </p:txBody>
      </p:sp>
      <p:sp>
        <p:nvSpPr>
          <p:cNvPr id="19" name="18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85860"/>
            <a:ext cx="4115607" cy="411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21967" y="5679297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3" y="1428737"/>
            <a:ext cx="41434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28596" y="1071546"/>
            <a:ext cx="3195630" cy="47228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z="25000" dirty="0" err="1" smtClean="0">
                <a:solidFill>
                  <a:srgbClr val="FF0000"/>
                </a:solidFill>
                <a:latin typeface="EscolarSD Negra" pitchFamily="2" charset="2"/>
              </a:rPr>
              <a:t>dr</a:t>
            </a:r>
            <a:endParaRPr lang="es-ES" sz="25000" dirty="0">
              <a:solidFill>
                <a:srgbClr val="FF0000"/>
              </a:solidFill>
              <a:latin typeface="EscolarSD Negra" pitchFamily="2" charset="2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3857620" y="1428736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derecha"/>
          <p:cNvSpPr/>
          <p:nvPr/>
        </p:nvSpPr>
        <p:spPr>
          <a:xfrm>
            <a:off x="3857620" y="2285992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>
            <a:off x="3929058" y="3214686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3929058" y="4214818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3857620" y="5143512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5857884" y="1071546"/>
            <a:ext cx="17145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>
                <a:latin typeface="EscolarSD Negra" pitchFamily="2" charset="2"/>
              </a:rPr>
              <a:t>a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e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i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o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u</a:t>
            </a:r>
          </a:p>
        </p:txBody>
      </p:sp>
      <p:sp>
        <p:nvSpPr>
          <p:cNvPr id="11" name="10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14422"/>
            <a:ext cx="428628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428736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14422"/>
            <a:ext cx="40719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14422"/>
            <a:ext cx="40719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85860"/>
            <a:ext cx="40719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85860"/>
            <a:ext cx="428628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28596" y="1071546"/>
            <a:ext cx="3195630" cy="47228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z="25000" dirty="0" err="1" smtClean="0">
                <a:solidFill>
                  <a:srgbClr val="FF0000"/>
                </a:solidFill>
                <a:latin typeface="EscolarSD Negra" pitchFamily="2" charset="2"/>
              </a:rPr>
              <a:t>fr</a:t>
            </a:r>
            <a:endParaRPr lang="es-ES" sz="25000" dirty="0">
              <a:solidFill>
                <a:srgbClr val="FF0000"/>
              </a:solidFill>
              <a:latin typeface="EscolarSD Negra" pitchFamily="2" charset="2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3857620" y="1500174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derecha"/>
          <p:cNvSpPr/>
          <p:nvPr/>
        </p:nvSpPr>
        <p:spPr>
          <a:xfrm>
            <a:off x="3929058" y="2357430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>
            <a:off x="3929058" y="3286124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3929058" y="4214818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3857620" y="5214950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5857884" y="1071546"/>
            <a:ext cx="17145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>
                <a:latin typeface="EscolarSD Negra" pitchFamily="2" charset="2"/>
              </a:rPr>
              <a:t>a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e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i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o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u</a:t>
            </a:r>
          </a:p>
        </p:txBody>
      </p:sp>
      <p:sp>
        <p:nvSpPr>
          <p:cNvPr id="11" name="10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214422"/>
            <a:ext cx="41434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9" y="1357299"/>
            <a:ext cx="40005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7298"/>
            <a:ext cx="3972731" cy="397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21967" y="5679297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285860"/>
            <a:ext cx="40005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Triángulo isósceles"/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7298"/>
            <a:ext cx="421484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357298"/>
            <a:ext cx="4187045" cy="418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Triángulo isósceles"/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85860"/>
            <a:ext cx="421484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Triángulo isósceles"/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357298"/>
            <a:ext cx="421484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28596" y="1071546"/>
            <a:ext cx="3195630" cy="472282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z="25000" dirty="0" smtClean="0">
                <a:solidFill>
                  <a:srgbClr val="FF0000"/>
                </a:solidFill>
                <a:latin typeface="EscolarSD Negra" pitchFamily="2" charset="2"/>
              </a:rPr>
              <a:t>gr</a:t>
            </a:r>
            <a:endParaRPr lang="es-ES" sz="25000" dirty="0">
              <a:solidFill>
                <a:srgbClr val="FF0000"/>
              </a:solidFill>
              <a:latin typeface="EscolarSD Negra" pitchFamily="2" charset="2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3857620" y="1500174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derecha"/>
          <p:cNvSpPr/>
          <p:nvPr/>
        </p:nvSpPr>
        <p:spPr>
          <a:xfrm>
            <a:off x="3929058" y="2357430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>
            <a:off x="3929058" y="3286124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3929058" y="4214818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3857620" y="5214950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5857884" y="1071546"/>
            <a:ext cx="17145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>
                <a:latin typeface="EscolarSD Negra" pitchFamily="2" charset="2"/>
              </a:rPr>
              <a:t>a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e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i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o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u</a:t>
            </a:r>
          </a:p>
        </p:txBody>
      </p:sp>
      <p:sp>
        <p:nvSpPr>
          <p:cNvPr id="11" name="10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s-ES" dirty="0"/>
          </a:p>
        </p:txBody>
      </p:sp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14422"/>
            <a:ext cx="421484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s-ES" dirty="0"/>
          </a:p>
        </p:txBody>
      </p:sp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85860"/>
            <a:ext cx="40005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14422"/>
            <a:ext cx="428628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85860"/>
            <a:ext cx="4187045" cy="418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14422"/>
            <a:ext cx="428628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85860"/>
            <a:ext cx="4160853" cy="416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1" y="1400939"/>
            <a:ext cx="385765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1" y="1428735"/>
            <a:ext cx="3929091" cy="392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3" y="1357299"/>
            <a:ext cx="4000527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28596" y="1071546"/>
            <a:ext cx="3195630" cy="47228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z="25000" dirty="0" err="1" smtClean="0">
                <a:solidFill>
                  <a:srgbClr val="FF0000"/>
                </a:solidFill>
                <a:latin typeface="EscolarSD Negra" pitchFamily="2" charset="2"/>
              </a:rPr>
              <a:t>pr</a:t>
            </a:r>
            <a:endParaRPr lang="es-ES" sz="25000" dirty="0">
              <a:solidFill>
                <a:srgbClr val="FF0000"/>
              </a:solidFill>
              <a:latin typeface="EscolarSD Negra" pitchFamily="2" charset="2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3857620" y="1428736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derecha"/>
          <p:cNvSpPr/>
          <p:nvPr/>
        </p:nvSpPr>
        <p:spPr>
          <a:xfrm>
            <a:off x="3857620" y="2285992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>
            <a:off x="3929058" y="3214686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3929058" y="4214818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3857620" y="5143512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5857884" y="1071546"/>
            <a:ext cx="17145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>
                <a:latin typeface="EscolarSD Negra" pitchFamily="2" charset="2"/>
              </a:rPr>
              <a:t>a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e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i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o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u</a:t>
            </a:r>
          </a:p>
        </p:txBody>
      </p:sp>
      <p:sp>
        <p:nvSpPr>
          <p:cNvPr id="11" name="10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357298"/>
            <a:ext cx="4115607" cy="411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357298"/>
            <a:ext cx="4258483" cy="425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357298"/>
            <a:ext cx="4187045" cy="418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14422"/>
            <a:ext cx="40719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750735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85860"/>
            <a:ext cx="421484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3" y="1285861"/>
            <a:ext cx="40719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750735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1" y="1214423"/>
            <a:ext cx="39290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21967" y="5607859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3" y="1357299"/>
            <a:ext cx="40005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21967" y="5607859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85860"/>
            <a:ext cx="40719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28596" y="1071546"/>
            <a:ext cx="3195630" cy="47228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z="25000" dirty="0" err="1" smtClean="0">
                <a:solidFill>
                  <a:srgbClr val="FF0000"/>
                </a:solidFill>
                <a:latin typeface="EscolarSD Negra" pitchFamily="2" charset="2"/>
              </a:rPr>
              <a:t>tr</a:t>
            </a:r>
            <a:endParaRPr lang="es-ES" sz="25000" dirty="0">
              <a:solidFill>
                <a:srgbClr val="FF0000"/>
              </a:solidFill>
              <a:latin typeface="EscolarSD Negra" pitchFamily="2" charset="2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3857620" y="1428736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derecha"/>
          <p:cNvSpPr/>
          <p:nvPr/>
        </p:nvSpPr>
        <p:spPr>
          <a:xfrm>
            <a:off x="3857620" y="2285992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>
            <a:off x="3929058" y="3214686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3929058" y="4214818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3857620" y="5143512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5857884" y="1071546"/>
            <a:ext cx="17145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>
                <a:latin typeface="EscolarSD Negra" pitchFamily="2" charset="2"/>
              </a:rPr>
              <a:t>a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e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i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o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u</a:t>
            </a:r>
          </a:p>
        </p:txBody>
      </p:sp>
      <p:sp>
        <p:nvSpPr>
          <p:cNvPr id="11" name="10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1" y="1285861"/>
            <a:ext cx="421484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1" y="1357299"/>
            <a:ext cx="40719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1" y="1285861"/>
            <a:ext cx="40005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85860"/>
            <a:ext cx="40719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21967" y="5750735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14422"/>
            <a:ext cx="428628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85860"/>
            <a:ext cx="421484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21967" y="5750735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85860"/>
            <a:ext cx="41434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3" y="1285861"/>
            <a:ext cx="41434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21967" y="5679297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3" y="1357299"/>
            <a:ext cx="40719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85860"/>
            <a:ext cx="41434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750735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357298"/>
            <a:ext cx="4115607" cy="411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85860"/>
            <a:ext cx="4115607" cy="411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85860"/>
            <a:ext cx="4044169" cy="404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FIN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dirty="0" smtClean="0"/>
              <a:t>Puedes </a:t>
            </a:r>
            <a:r>
              <a:rPr lang="es-ES" dirty="0" smtClean="0"/>
              <a:t>encontrar más materiales  en el blog: </a:t>
            </a:r>
            <a:endParaRPr lang="es-ES" dirty="0" smtClean="0"/>
          </a:p>
          <a:p>
            <a:pPr algn="ctr">
              <a:buNone/>
            </a:pPr>
            <a:endParaRPr lang="es-ES" b="1" dirty="0" smtClean="0"/>
          </a:p>
          <a:p>
            <a:pPr algn="ctr">
              <a:buNone/>
            </a:pPr>
            <a:endParaRPr lang="es-ES" b="1" dirty="0" smtClean="0"/>
          </a:p>
          <a:p>
            <a:pPr algn="ctr">
              <a:buNone/>
            </a:pPr>
            <a:endParaRPr lang="es-ES" b="1" dirty="0" smtClean="0"/>
          </a:p>
          <a:p>
            <a:pPr>
              <a:buNone/>
            </a:pPr>
            <a:r>
              <a:rPr lang="es-ES" dirty="0" smtClean="0">
                <a:hlinkClick r:id="rId2"/>
              </a:rPr>
              <a:t>http://apoyoonlineallenguaje.blogspot.com.es/</a:t>
            </a:r>
            <a:endParaRPr lang="es-ES" dirty="0" smtClean="0"/>
          </a:p>
        </p:txBody>
      </p:sp>
      <p:pic>
        <p:nvPicPr>
          <p:cNvPr id="4" name="Picture 2" descr="Apoyo online al lenguaj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169601"/>
            <a:ext cx="5143536" cy="1653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14422"/>
            <a:ext cx="40719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7298"/>
            <a:ext cx="40005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7298"/>
            <a:ext cx="39290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</TotalTime>
  <Words>77</Words>
  <Application>Microsoft Office PowerPoint</Application>
  <PresentationFormat>Presentación en pantalla (4:3)</PresentationFormat>
  <Paragraphs>58</Paragraphs>
  <Slides>68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68</vt:i4>
      </vt:variant>
    </vt:vector>
  </HeadingPairs>
  <TitlesOfParts>
    <vt:vector size="69" baseType="lpstr">
      <vt:lpstr>Viajes</vt:lpstr>
      <vt:lpstr> Autor pictogramas: Sergio Palao Procedencia: ARASAAC http://catedu.es/arasaac/  Licencia: CC (BY-NC-SA)    blog: apoyo online al lenguaje http://apoyoonlineallenguaje.blogspot.com.es/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FIN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 pictogramas: Sergio Palao Procedencia: ARASAAC http://catedu.es/arasaac/  Licencia: CC (BY-NC-SA)   blog: apoyo online al lenguaje http://apoyoonlineallenguaje.blogspot.com.es/</dc:title>
  <dc:creator>Maria</dc:creator>
  <cp:lastModifiedBy>Maria</cp:lastModifiedBy>
  <cp:revision>13</cp:revision>
  <dcterms:created xsi:type="dcterms:W3CDTF">2013-09-24T12:11:35Z</dcterms:created>
  <dcterms:modified xsi:type="dcterms:W3CDTF">2016-09-24T10:45:28Z</dcterms:modified>
</cp:coreProperties>
</file>