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9906000" cy="6858000" type="A4"/>
  <p:notesSz cx="9144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/>
    <p:restoredTop sz="50067"/>
  </p:normalViewPr>
  <p:slideViewPr>
    <p:cSldViewPr snapToGrid="0" snapToObjects="1">
      <p:cViewPr>
        <p:scale>
          <a:sx n="90" d="100"/>
          <a:sy n="90" d="100"/>
        </p:scale>
        <p:origin x="128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131E-A63C-1D40-B6C3-C2BEEB7C3A6E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6517B-FC34-F540-9BD5-30BEE96F169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52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8AD6-EBBD-4449-806C-2271C9B98EE0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02985-BA6D-BA45-87CA-942A1F6F2BC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36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02985-BA6D-BA45-87CA-942A1F6F2BCB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08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70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114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734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407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7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35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71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088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70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54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A30E-9E7B-F44A-A5A8-2CFE29075AD2}" type="datetimeFigureOut">
              <a:rPr lang="es-ES_tradnl" smtClean="0"/>
              <a:t>17/10/16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99CE-371D-4B47-91FF-AFF44BD1C0A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30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50266" y="73004"/>
            <a:ext cx="708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KG HAPPY Solid" charset="0"/>
                <a:ea typeface="KG HAPPY Solid" charset="0"/>
                <a:cs typeface="KG HAPPY Solid" charset="0"/>
              </a:rPr>
              <a:t>Escribe </a:t>
            </a:r>
            <a:r>
              <a:rPr lang="es-ES_tradnl" sz="2800" dirty="0" smtClean="0">
                <a:latin typeface="KG HAPPY Solid" charset="0"/>
                <a:ea typeface="KG HAPPY Solid" charset="0"/>
                <a:cs typeface="KG HAPPY Solid" charset="0"/>
              </a:rPr>
              <a:t>los </a:t>
            </a:r>
            <a:r>
              <a:rPr lang="es-ES" sz="2800" dirty="0" smtClean="0">
                <a:latin typeface="KG HAPPY Solid" charset="0"/>
                <a:ea typeface="KG HAPPY Solid" charset="0"/>
                <a:cs typeface="KG HAPPY Solid" charset="0"/>
              </a:rPr>
              <a:t>números </a:t>
            </a:r>
            <a:r>
              <a:rPr lang="es-ES" sz="2800" dirty="0">
                <a:latin typeface="KG HAPPY Solid" charset="0"/>
                <a:ea typeface="KG HAPPY Solid" charset="0"/>
                <a:cs typeface="KG HAPPY Solid" charset="0"/>
              </a:rPr>
              <a:t>que </a:t>
            </a:r>
            <a:r>
              <a:rPr lang="es-ES" sz="2800" dirty="0" smtClean="0">
                <a:latin typeface="KG HAPPY Solid" charset="0"/>
                <a:ea typeface="KG HAPPY Solid" charset="0"/>
                <a:cs typeface="KG HAPPY Solid" charset="0"/>
              </a:rPr>
              <a:t>faltan</a:t>
            </a:r>
            <a:endParaRPr lang="es-ES_tradnl" sz="2800" dirty="0">
              <a:latin typeface="KG HAPPY Solid" charset="0"/>
              <a:ea typeface="KG HAPPY Solid" charset="0"/>
              <a:cs typeface="KG HAPPY Solid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142372" y="6081365"/>
            <a:ext cx="4563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KG HAPPY Solid" charset="0"/>
                <a:ea typeface="KG HAPPY Solid" charset="0"/>
                <a:cs typeface="KG HAPPY Solid" charset="0"/>
              </a:rPr>
              <a:t>Sus mejores amigos</a:t>
            </a:r>
            <a:endParaRPr lang="es-ES_tradnl" sz="2800" dirty="0">
              <a:latin typeface="KG HAPPY Solid" charset="0"/>
              <a:ea typeface="KG HAPPY Solid" charset="0"/>
              <a:cs typeface="KG HAPPY Solid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80396" y="1087666"/>
            <a:ext cx="213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800" dirty="0" smtClean="0">
                <a:latin typeface="KG Corner of the Sky" charset="0"/>
                <a:ea typeface="KG Corner of the Sky" charset="0"/>
                <a:cs typeface="KG Corner of the Sky" charset="0"/>
              </a:rPr>
              <a:t>AN</a:t>
            </a:r>
            <a:r>
              <a:rPr lang="es-ES" sz="1800" dirty="0" smtClean="0">
                <a:latin typeface="KG Corner of the Sky" charset="0"/>
                <a:ea typeface="KG Corner of the Sky" charset="0"/>
                <a:cs typeface="KG Corner of the Sky" charset="0"/>
              </a:rPr>
              <a:t>ÁLISIS DEL</a:t>
            </a:r>
          </a:p>
          <a:p>
            <a:pPr algn="ctr"/>
            <a:r>
              <a:rPr lang="es-ES" sz="1800" dirty="0" smtClean="0">
                <a:latin typeface="KG Corner of the Sky" charset="0"/>
                <a:ea typeface="KG Corner of the Sky" charset="0"/>
                <a:cs typeface="KG Corner of the Sky" charset="0"/>
              </a:rPr>
              <a:t>NÚMERO</a:t>
            </a:r>
            <a:endParaRPr lang="es-ES_tradnl" sz="1800" dirty="0">
              <a:latin typeface="KG Corner of the Sky" charset="0"/>
              <a:ea typeface="KG Corner of the Sky" charset="0"/>
              <a:cs typeface="KG Corner of the Sky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72" y="656514"/>
            <a:ext cx="1572905" cy="157290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59" y="2616444"/>
            <a:ext cx="1440000" cy="144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59" y="1176061"/>
            <a:ext cx="1440000" cy="144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59" y="2617210"/>
            <a:ext cx="1440000" cy="144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59" y="2616444"/>
            <a:ext cx="1440000" cy="144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15" y="4056444"/>
            <a:ext cx="1440000" cy="144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41" y="3429297"/>
            <a:ext cx="2062691" cy="2359608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5970399" y="903000"/>
            <a:ext cx="306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KG Corner of the Sky" charset="0"/>
                <a:ea typeface="KG Corner of the Sky" charset="0"/>
                <a:cs typeface="KG Corner of the Sky" charset="0"/>
              </a:rPr>
              <a:t>SU AMIGO DEL 100 ES: </a:t>
            </a:r>
            <a:endParaRPr lang="es-ES_tradnl" dirty="0">
              <a:latin typeface="KG Corner of the Sky" charset="0"/>
              <a:ea typeface="KG Corner of the Sky" charset="0"/>
              <a:cs typeface="KG Corner of the Sky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65" y="1410831"/>
            <a:ext cx="1681406" cy="14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7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1858</TotalTime>
  <Words>19</Words>
  <Application>Microsoft Macintosh PowerPoint</Application>
  <PresentationFormat>A4 (210x297 mm)</PresentationFormat>
  <Paragraphs>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KG Corner of the Sky</vt:lpstr>
      <vt:lpstr>KG HAPPY Solid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8</cp:revision>
  <cp:lastPrinted>2016-10-17T17:49:31Z</cp:lastPrinted>
  <dcterms:created xsi:type="dcterms:W3CDTF">2016-10-15T10:15:32Z</dcterms:created>
  <dcterms:modified xsi:type="dcterms:W3CDTF">2016-10-17T17:50:44Z</dcterms:modified>
</cp:coreProperties>
</file>