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5527"/>
    <p:restoredTop sz="50000"/>
  </p:normalViewPr>
  <p:slideViewPr>
    <p:cSldViewPr snapToGrid="0" snapToObjects="1">
      <p:cViewPr varScale="1">
        <p:scale>
          <a:sx n="121" d="100"/>
          <a:sy n="121" d="100"/>
        </p:scale>
        <p:origin x="16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5" d="100"/>
        <a:sy n="1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6557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419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3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78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36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170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8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292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483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967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24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DFAFF-CD52-8B4B-BD7F-6B026B10379A}" type="datetimeFigureOut">
              <a:rPr lang="es-ES_tradnl" smtClean="0"/>
              <a:t>12/12/16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A42C-840A-A443-98B1-E3424BF47D8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23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4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4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6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30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550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</cp:revision>
  <dcterms:created xsi:type="dcterms:W3CDTF">2016-12-12T18:30:36Z</dcterms:created>
  <dcterms:modified xsi:type="dcterms:W3CDTF">2016-12-12T18:33:00Z</dcterms:modified>
</cp:coreProperties>
</file>