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7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20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91"/>
    <p:restoredTop sz="50000"/>
  </p:normalViewPr>
  <p:slideViewPr>
    <p:cSldViewPr>
      <p:cViewPr varScale="1">
        <p:scale>
          <a:sx n="141" d="100"/>
          <a:sy n="141" d="100"/>
        </p:scale>
        <p:origin x="1232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B56B35-FB7B-1D47-89F6-E6A2601F9B9A}" type="datetimeFigureOut">
              <a:rPr lang="es-ES_tradnl" smtClean="0"/>
              <a:t>4/12/16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DD5E42-B2E5-F740-B5C1-4AC79327F81A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638526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DD5E42-B2E5-F740-B5C1-4AC79327F81A}" type="slidenum">
              <a:rPr lang="es-ES_tradnl" smtClean="0"/>
              <a:t>1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04858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5AA0D-4A9E-464E-B1D8-D1AE9447BF8F}" type="datetimeFigureOut">
              <a:rPr lang="es-ES" smtClean="0"/>
              <a:t>4/12/16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3DEA5-5D66-4725-B19D-FE5E97EE78BF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5AA0D-4A9E-464E-B1D8-D1AE9447BF8F}" type="datetimeFigureOut">
              <a:rPr lang="es-ES" smtClean="0"/>
              <a:t>4/12/16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3DEA5-5D66-4725-B19D-FE5E97EE78BF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5AA0D-4A9E-464E-B1D8-D1AE9447BF8F}" type="datetimeFigureOut">
              <a:rPr lang="es-ES" smtClean="0"/>
              <a:t>4/12/16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3DEA5-5D66-4725-B19D-FE5E97EE78BF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5AA0D-4A9E-464E-B1D8-D1AE9447BF8F}" type="datetimeFigureOut">
              <a:rPr lang="es-ES" smtClean="0"/>
              <a:t>4/12/16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3DEA5-5D66-4725-B19D-FE5E97EE78BF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5AA0D-4A9E-464E-B1D8-D1AE9447BF8F}" type="datetimeFigureOut">
              <a:rPr lang="es-ES" smtClean="0"/>
              <a:t>4/12/16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3DEA5-5D66-4725-B19D-FE5E97EE78BF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5AA0D-4A9E-464E-B1D8-D1AE9447BF8F}" type="datetimeFigureOut">
              <a:rPr lang="es-ES" smtClean="0"/>
              <a:t>4/12/16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3DEA5-5D66-4725-B19D-FE5E97EE78BF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5AA0D-4A9E-464E-B1D8-D1AE9447BF8F}" type="datetimeFigureOut">
              <a:rPr lang="es-ES" smtClean="0"/>
              <a:t>4/12/16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3DEA5-5D66-4725-B19D-FE5E97EE78BF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5AA0D-4A9E-464E-B1D8-D1AE9447BF8F}" type="datetimeFigureOut">
              <a:rPr lang="es-ES" smtClean="0"/>
              <a:t>4/12/16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3DEA5-5D66-4725-B19D-FE5E97EE78BF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5AA0D-4A9E-464E-B1D8-D1AE9447BF8F}" type="datetimeFigureOut">
              <a:rPr lang="es-ES" smtClean="0"/>
              <a:t>4/12/16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3DEA5-5D66-4725-B19D-FE5E97EE78BF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5AA0D-4A9E-464E-B1D8-D1AE9447BF8F}" type="datetimeFigureOut">
              <a:rPr lang="es-ES" smtClean="0"/>
              <a:t>4/12/16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3DEA5-5D66-4725-B19D-FE5E97EE78BF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5AA0D-4A9E-464E-B1D8-D1AE9447BF8F}" type="datetimeFigureOut">
              <a:rPr lang="es-ES" smtClean="0"/>
              <a:t>4/12/16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3DEA5-5D66-4725-B19D-FE5E97EE78BF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5AA0D-4A9E-464E-B1D8-D1AE9447BF8F}" type="datetimeFigureOut">
              <a:rPr lang="es-ES" smtClean="0"/>
              <a:t>4/12/16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DEA5-5D66-4725-B19D-FE5E97EE78BF}" type="slidenum">
              <a:rPr lang="es-ES" smtClean="0"/>
              <a:t>‹Nr.›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41000"/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428596" y="66329"/>
            <a:ext cx="3071802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Las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3" name="22 Rectángulo"/>
          <p:cNvSpPr/>
          <p:nvPr/>
        </p:nvSpPr>
        <p:spPr>
          <a:xfrm>
            <a:off x="1331640" y="2282320"/>
            <a:ext cx="5814408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ílabas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9" name="28 Rectángulo"/>
          <p:cNvSpPr/>
          <p:nvPr/>
        </p:nvSpPr>
        <p:spPr>
          <a:xfrm>
            <a:off x="2591272" y="4284976"/>
            <a:ext cx="6552728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irectas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0302" y="260648"/>
            <a:ext cx="2553698" cy="3110652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160510" y="6344970"/>
            <a:ext cx="4861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/>
              <a:t>Mar </a:t>
            </a:r>
            <a:r>
              <a:rPr lang="es-ES_tradnl" dirty="0" smtClean="0"/>
              <a:t>Sánchez-</a:t>
            </a:r>
            <a:r>
              <a:rPr lang="es-ES_tradnl" dirty="0" err="1" smtClean="0"/>
              <a:t>Fortún</a:t>
            </a:r>
            <a:r>
              <a:rPr lang="es-ES_tradnl" dirty="0" smtClean="0"/>
              <a:t> para ORIENTACI</a:t>
            </a:r>
            <a:r>
              <a:rPr lang="es-ES" dirty="0" smtClean="0"/>
              <a:t>ÓN ANDÚJAR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359599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2286000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86000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86000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4 Rectángulo"/>
          <p:cNvSpPr/>
          <p:nvPr/>
        </p:nvSpPr>
        <p:spPr>
          <a:xfrm>
            <a:off x="0" y="66329"/>
            <a:ext cx="2285984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X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2285984" y="70001"/>
            <a:ext cx="2286016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X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020C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020C8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4429124" y="70001"/>
            <a:ext cx="2571768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X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6643702" y="70001"/>
            <a:ext cx="2714644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Y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2" name="21 Rectángulo"/>
          <p:cNvSpPr/>
          <p:nvPr/>
        </p:nvSpPr>
        <p:spPr>
          <a:xfrm>
            <a:off x="0" y="2356017"/>
            <a:ext cx="2357422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Y</a:t>
            </a:r>
            <a:r>
              <a:rPr lang="es-ES" sz="13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92D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3" name="22 Rectángulo"/>
          <p:cNvSpPr/>
          <p:nvPr/>
        </p:nvSpPr>
        <p:spPr>
          <a:xfrm>
            <a:off x="2285984" y="2356017"/>
            <a:ext cx="2286016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Y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4" name="23 Rectángulo"/>
          <p:cNvSpPr/>
          <p:nvPr/>
        </p:nvSpPr>
        <p:spPr>
          <a:xfrm>
            <a:off x="4429124" y="2356017"/>
            <a:ext cx="2500330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Y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020C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020C8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6" name="25 Rectángulo"/>
          <p:cNvSpPr/>
          <p:nvPr/>
        </p:nvSpPr>
        <p:spPr>
          <a:xfrm>
            <a:off x="6715140" y="2357430"/>
            <a:ext cx="2571768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Y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7" name="26 Rectángulo"/>
          <p:cNvSpPr/>
          <p:nvPr/>
        </p:nvSpPr>
        <p:spPr>
          <a:xfrm>
            <a:off x="-71470" y="4640596"/>
            <a:ext cx="2428860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Z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8" name="27 Rectángulo"/>
          <p:cNvSpPr/>
          <p:nvPr/>
        </p:nvSpPr>
        <p:spPr>
          <a:xfrm>
            <a:off x="2214546" y="4640596"/>
            <a:ext cx="2428860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Z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92D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9" name="28 Rectángulo"/>
          <p:cNvSpPr/>
          <p:nvPr/>
        </p:nvSpPr>
        <p:spPr>
          <a:xfrm>
            <a:off x="4572000" y="4642009"/>
            <a:ext cx="2286016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Z</a:t>
            </a:r>
            <a:r>
              <a:rPr lang="es-ES" sz="13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0" name="29 Rectángulo"/>
          <p:cNvSpPr/>
          <p:nvPr/>
        </p:nvSpPr>
        <p:spPr>
          <a:xfrm>
            <a:off x="6857984" y="4642009"/>
            <a:ext cx="2286016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Z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020C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020C8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2286000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86000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86000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4 Rectángulo"/>
          <p:cNvSpPr/>
          <p:nvPr/>
        </p:nvSpPr>
        <p:spPr>
          <a:xfrm>
            <a:off x="0" y="66329"/>
            <a:ext cx="2285984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Z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2071670" y="357166"/>
            <a:ext cx="2786082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RR</a:t>
            </a:r>
            <a:r>
              <a:rPr lang="es-ES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</a:t>
            </a:r>
            <a:endParaRPr lang="es-ES" sz="115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4286248" y="357166"/>
            <a:ext cx="2786082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RR</a:t>
            </a:r>
            <a:r>
              <a:rPr lang="es-ES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  <a:endParaRPr lang="es-ES" sz="115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92D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6" name="15 Rectángulo"/>
          <p:cNvSpPr/>
          <p:nvPr/>
        </p:nvSpPr>
        <p:spPr>
          <a:xfrm>
            <a:off x="6572264" y="357166"/>
            <a:ext cx="2786082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RR</a:t>
            </a:r>
            <a:r>
              <a:rPr lang="es-ES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</a:t>
            </a:r>
            <a:endParaRPr lang="es-ES" sz="115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7" name="16 Rectángulo"/>
          <p:cNvSpPr/>
          <p:nvPr/>
        </p:nvSpPr>
        <p:spPr>
          <a:xfrm>
            <a:off x="-285784" y="2573720"/>
            <a:ext cx="2786082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RR</a:t>
            </a:r>
            <a:r>
              <a:rPr lang="es-ES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020C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</a:t>
            </a:r>
            <a:endParaRPr lang="es-ES" sz="115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020C8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8" name="17 Rectángulo"/>
          <p:cNvSpPr/>
          <p:nvPr/>
        </p:nvSpPr>
        <p:spPr>
          <a:xfrm>
            <a:off x="2000232" y="2571744"/>
            <a:ext cx="2786082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RR</a:t>
            </a:r>
            <a:r>
              <a:rPr lang="es-ES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</a:t>
            </a:r>
            <a:endParaRPr lang="es-ES" sz="115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9" name="18 Rectángulo"/>
          <p:cNvSpPr/>
          <p:nvPr/>
        </p:nvSpPr>
        <p:spPr>
          <a:xfrm>
            <a:off x="4357686" y="2573720"/>
            <a:ext cx="2786082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</a:t>
            </a:r>
            <a:r>
              <a:rPr lang="es-ES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Ü</a:t>
            </a:r>
            <a:r>
              <a:rPr lang="es-ES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  <a:endParaRPr lang="es-ES" sz="115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92D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0" name="19 Rectángulo"/>
          <p:cNvSpPr/>
          <p:nvPr/>
        </p:nvSpPr>
        <p:spPr>
          <a:xfrm>
            <a:off x="6643702" y="2571744"/>
            <a:ext cx="2786082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9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</a:t>
            </a:r>
            <a:r>
              <a:rPr lang="es-ES" sz="9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Ü</a:t>
            </a:r>
            <a:r>
              <a:rPr lang="es-ES" sz="9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</a:t>
            </a:r>
            <a:endParaRPr lang="es-ES" sz="115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1" name="20 Rectángulo"/>
          <p:cNvSpPr/>
          <p:nvPr/>
        </p:nvSpPr>
        <p:spPr>
          <a:xfrm>
            <a:off x="-285784" y="4857760"/>
            <a:ext cx="2786082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LL</a:t>
            </a:r>
            <a:r>
              <a:rPr lang="es-ES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</a:t>
            </a:r>
            <a:endParaRPr lang="es-ES" sz="115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5" name="24 Rectángulo"/>
          <p:cNvSpPr/>
          <p:nvPr/>
        </p:nvSpPr>
        <p:spPr>
          <a:xfrm>
            <a:off x="1928794" y="4857760"/>
            <a:ext cx="2786082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LL</a:t>
            </a:r>
            <a:r>
              <a:rPr lang="es-ES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  <a:endParaRPr lang="es-ES" sz="115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92D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1" name="30 Rectángulo"/>
          <p:cNvSpPr/>
          <p:nvPr/>
        </p:nvSpPr>
        <p:spPr>
          <a:xfrm>
            <a:off x="4214810" y="4857760"/>
            <a:ext cx="2786082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LL</a:t>
            </a:r>
            <a:r>
              <a:rPr lang="es-ES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</a:t>
            </a:r>
            <a:endParaRPr lang="es-ES" sz="115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2" name="31 Rectángulo"/>
          <p:cNvSpPr/>
          <p:nvPr/>
        </p:nvSpPr>
        <p:spPr>
          <a:xfrm>
            <a:off x="6643702" y="4857760"/>
            <a:ext cx="2786082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LL</a:t>
            </a:r>
            <a:r>
              <a:rPr lang="es-ES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020C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</a:t>
            </a:r>
            <a:endParaRPr lang="es-ES" sz="115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020C8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2286000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86000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86000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5 Rectángulo"/>
          <p:cNvSpPr/>
          <p:nvPr/>
        </p:nvSpPr>
        <p:spPr>
          <a:xfrm>
            <a:off x="-285784" y="285728"/>
            <a:ext cx="2786082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LL</a:t>
            </a:r>
            <a:r>
              <a:rPr lang="es-ES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</a:t>
            </a:r>
            <a:endParaRPr lang="es-ES" sz="115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2" name="21 Rectángulo"/>
          <p:cNvSpPr/>
          <p:nvPr/>
        </p:nvSpPr>
        <p:spPr>
          <a:xfrm>
            <a:off x="-71470" y="2353758"/>
            <a:ext cx="2500298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Ñ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3" name="22 Rectángulo"/>
          <p:cNvSpPr/>
          <p:nvPr/>
        </p:nvSpPr>
        <p:spPr>
          <a:xfrm>
            <a:off x="2143108" y="2357430"/>
            <a:ext cx="2500330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Ñ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92D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4" name="23 Rectángulo"/>
          <p:cNvSpPr/>
          <p:nvPr/>
        </p:nvSpPr>
        <p:spPr>
          <a:xfrm>
            <a:off x="4429124" y="2357430"/>
            <a:ext cx="2571768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Ñ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6" name="25 Rectángulo"/>
          <p:cNvSpPr/>
          <p:nvPr/>
        </p:nvSpPr>
        <p:spPr>
          <a:xfrm>
            <a:off x="6643702" y="2357430"/>
            <a:ext cx="2714644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Ñ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020C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020C8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7" name="26 Rectángulo"/>
          <p:cNvSpPr/>
          <p:nvPr/>
        </p:nvSpPr>
        <p:spPr>
          <a:xfrm>
            <a:off x="-214346" y="4570595"/>
            <a:ext cx="2714644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Ñ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2286000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86000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86000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4 Rectángulo"/>
          <p:cNvSpPr/>
          <p:nvPr/>
        </p:nvSpPr>
        <p:spPr>
          <a:xfrm>
            <a:off x="428596" y="66329"/>
            <a:ext cx="1285884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2714612" y="70001"/>
            <a:ext cx="1285884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92D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5000628" y="70001"/>
            <a:ext cx="1285884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7429520" y="70001"/>
            <a:ext cx="1285884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020C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020C8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2" name="21 Rectángulo"/>
          <p:cNvSpPr/>
          <p:nvPr/>
        </p:nvSpPr>
        <p:spPr>
          <a:xfrm>
            <a:off x="428596" y="2356017"/>
            <a:ext cx="1285884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</a:t>
            </a:r>
          </a:p>
        </p:txBody>
      </p:sp>
      <p:sp>
        <p:nvSpPr>
          <p:cNvPr id="23" name="22 Rectángulo"/>
          <p:cNvSpPr/>
          <p:nvPr/>
        </p:nvSpPr>
        <p:spPr>
          <a:xfrm>
            <a:off x="2285984" y="2356017"/>
            <a:ext cx="2286016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4" name="23 Rectángulo"/>
          <p:cNvSpPr/>
          <p:nvPr/>
        </p:nvSpPr>
        <p:spPr>
          <a:xfrm>
            <a:off x="4572000" y="2356017"/>
            <a:ext cx="2286016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92D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6" name="25 Rectángulo"/>
          <p:cNvSpPr/>
          <p:nvPr/>
        </p:nvSpPr>
        <p:spPr>
          <a:xfrm>
            <a:off x="6857984" y="2357430"/>
            <a:ext cx="2286016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7" name="26 Rectángulo"/>
          <p:cNvSpPr/>
          <p:nvPr/>
        </p:nvSpPr>
        <p:spPr>
          <a:xfrm>
            <a:off x="-71470" y="4640596"/>
            <a:ext cx="2428860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020C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020C8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8" name="27 Rectángulo"/>
          <p:cNvSpPr/>
          <p:nvPr/>
        </p:nvSpPr>
        <p:spPr>
          <a:xfrm>
            <a:off x="2214546" y="4640596"/>
            <a:ext cx="2428860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9" name="28 Rectángulo"/>
          <p:cNvSpPr/>
          <p:nvPr/>
        </p:nvSpPr>
        <p:spPr>
          <a:xfrm>
            <a:off x="4572000" y="4642009"/>
            <a:ext cx="2286016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0" name="29 Rectángulo"/>
          <p:cNvSpPr/>
          <p:nvPr/>
        </p:nvSpPr>
        <p:spPr>
          <a:xfrm>
            <a:off x="6857984" y="4642009"/>
            <a:ext cx="2286016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92D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2286000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86000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86000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4 Rectángulo"/>
          <p:cNvSpPr/>
          <p:nvPr/>
        </p:nvSpPr>
        <p:spPr>
          <a:xfrm>
            <a:off x="0" y="66329"/>
            <a:ext cx="2285984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2285984" y="70001"/>
            <a:ext cx="2286016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020C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020C8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4572000" y="70001"/>
            <a:ext cx="2286016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6715140" y="70001"/>
            <a:ext cx="2428860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2" name="21 Rectángulo"/>
          <p:cNvSpPr/>
          <p:nvPr/>
        </p:nvSpPr>
        <p:spPr>
          <a:xfrm>
            <a:off x="0" y="2356017"/>
            <a:ext cx="2357422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</a:t>
            </a:r>
            <a:r>
              <a:rPr lang="es-ES" sz="13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92D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3" name="22 Rectángulo"/>
          <p:cNvSpPr/>
          <p:nvPr/>
        </p:nvSpPr>
        <p:spPr>
          <a:xfrm>
            <a:off x="2285984" y="2356017"/>
            <a:ext cx="2286016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4" name="23 Rectángulo"/>
          <p:cNvSpPr/>
          <p:nvPr/>
        </p:nvSpPr>
        <p:spPr>
          <a:xfrm>
            <a:off x="4429124" y="2356017"/>
            <a:ext cx="2500330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020C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020C8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6" name="25 Rectángulo"/>
          <p:cNvSpPr/>
          <p:nvPr/>
        </p:nvSpPr>
        <p:spPr>
          <a:xfrm>
            <a:off x="6715140" y="2357430"/>
            <a:ext cx="2571768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7" name="26 Rectángulo"/>
          <p:cNvSpPr/>
          <p:nvPr/>
        </p:nvSpPr>
        <p:spPr>
          <a:xfrm>
            <a:off x="-71470" y="4640596"/>
            <a:ext cx="2428860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8" name="27 Rectángulo"/>
          <p:cNvSpPr/>
          <p:nvPr/>
        </p:nvSpPr>
        <p:spPr>
          <a:xfrm>
            <a:off x="2214546" y="4640596"/>
            <a:ext cx="2428860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92D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9" name="28 Rectángulo"/>
          <p:cNvSpPr/>
          <p:nvPr/>
        </p:nvSpPr>
        <p:spPr>
          <a:xfrm>
            <a:off x="4572000" y="4642009"/>
            <a:ext cx="2286016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0" name="29 Rectángulo"/>
          <p:cNvSpPr/>
          <p:nvPr/>
        </p:nvSpPr>
        <p:spPr>
          <a:xfrm>
            <a:off x="6857984" y="4642009"/>
            <a:ext cx="2286016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020C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020C8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2286000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86000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86000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4 Rectángulo"/>
          <p:cNvSpPr/>
          <p:nvPr/>
        </p:nvSpPr>
        <p:spPr>
          <a:xfrm>
            <a:off x="0" y="66329"/>
            <a:ext cx="2285984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2214546" y="70001"/>
            <a:ext cx="2428892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4572000" y="70001"/>
            <a:ext cx="2286016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92D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6715140" y="70001"/>
            <a:ext cx="2428860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GI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2" name="21 Rectángulo"/>
          <p:cNvSpPr/>
          <p:nvPr/>
        </p:nvSpPr>
        <p:spPr>
          <a:xfrm>
            <a:off x="-142908" y="2356017"/>
            <a:ext cx="2643206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</a:t>
            </a:r>
            <a:r>
              <a:rPr lang="es-ES" sz="13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020C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020C8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3" name="22 Rectángulo"/>
          <p:cNvSpPr/>
          <p:nvPr/>
        </p:nvSpPr>
        <p:spPr>
          <a:xfrm>
            <a:off x="2214546" y="2356017"/>
            <a:ext cx="2500330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4" name="23 Rectángulo"/>
          <p:cNvSpPr/>
          <p:nvPr/>
        </p:nvSpPr>
        <p:spPr>
          <a:xfrm>
            <a:off x="4429124" y="2714620"/>
            <a:ext cx="250033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</a:t>
            </a:r>
            <a:r>
              <a:rPr lang="es-ES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</a:t>
            </a:r>
            <a:r>
              <a:rPr lang="es-ES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  <a:endParaRPr lang="es-ES" sz="9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92D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7" name="26 Rectángulo"/>
          <p:cNvSpPr/>
          <p:nvPr/>
        </p:nvSpPr>
        <p:spPr>
          <a:xfrm>
            <a:off x="-71470" y="4640596"/>
            <a:ext cx="2428860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H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8" name="27 Rectángulo"/>
          <p:cNvSpPr/>
          <p:nvPr/>
        </p:nvSpPr>
        <p:spPr>
          <a:xfrm>
            <a:off x="2214546" y="4640596"/>
            <a:ext cx="2428860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H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92D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9" name="28 Rectángulo"/>
          <p:cNvSpPr/>
          <p:nvPr/>
        </p:nvSpPr>
        <p:spPr>
          <a:xfrm>
            <a:off x="4572000" y="4642009"/>
            <a:ext cx="2286016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H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0" name="29 Rectángulo"/>
          <p:cNvSpPr/>
          <p:nvPr/>
        </p:nvSpPr>
        <p:spPr>
          <a:xfrm>
            <a:off x="6715172" y="4642009"/>
            <a:ext cx="2500298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H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020C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020C8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6715140" y="2716596"/>
            <a:ext cx="250033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</a:t>
            </a:r>
            <a:r>
              <a:rPr lang="es-ES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</a:t>
            </a:r>
            <a:r>
              <a:rPr lang="es-ES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</a:t>
            </a:r>
            <a:endParaRPr lang="es-ES" sz="9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2286000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86000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86000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4 Rectángulo"/>
          <p:cNvSpPr/>
          <p:nvPr/>
        </p:nvSpPr>
        <p:spPr>
          <a:xfrm>
            <a:off x="-142908" y="66329"/>
            <a:ext cx="2571768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H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2214546" y="70001"/>
            <a:ext cx="2428892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J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4572000" y="70001"/>
            <a:ext cx="2286016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J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92D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6715140" y="70001"/>
            <a:ext cx="2428860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J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2" name="21 Rectángulo"/>
          <p:cNvSpPr/>
          <p:nvPr/>
        </p:nvSpPr>
        <p:spPr>
          <a:xfrm>
            <a:off x="-142908" y="2356017"/>
            <a:ext cx="2643206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J</a:t>
            </a:r>
            <a:r>
              <a:rPr lang="es-ES" sz="13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020C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020C8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3" name="22 Rectángulo"/>
          <p:cNvSpPr/>
          <p:nvPr/>
        </p:nvSpPr>
        <p:spPr>
          <a:xfrm>
            <a:off x="2214546" y="2356017"/>
            <a:ext cx="2500330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J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4" name="23 Rectángulo"/>
          <p:cNvSpPr/>
          <p:nvPr/>
        </p:nvSpPr>
        <p:spPr>
          <a:xfrm>
            <a:off x="4429124" y="2714620"/>
            <a:ext cx="250033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Q</a:t>
            </a:r>
            <a:r>
              <a:rPr lang="es-ES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</a:t>
            </a:r>
            <a:r>
              <a:rPr lang="es-ES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  <a:endParaRPr lang="es-ES" sz="9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92D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7" name="26 Rectángulo"/>
          <p:cNvSpPr/>
          <p:nvPr/>
        </p:nvSpPr>
        <p:spPr>
          <a:xfrm>
            <a:off x="-71470" y="4640596"/>
            <a:ext cx="2428860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K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8" name="27 Rectángulo"/>
          <p:cNvSpPr/>
          <p:nvPr/>
        </p:nvSpPr>
        <p:spPr>
          <a:xfrm>
            <a:off x="2214546" y="4640596"/>
            <a:ext cx="2428860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K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92D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9" name="28 Rectángulo"/>
          <p:cNvSpPr/>
          <p:nvPr/>
        </p:nvSpPr>
        <p:spPr>
          <a:xfrm>
            <a:off x="4572000" y="4642009"/>
            <a:ext cx="2286016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K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0" name="29 Rectángulo"/>
          <p:cNvSpPr/>
          <p:nvPr/>
        </p:nvSpPr>
        <p:spPr>
          <a:xfrm>
            <a:off x="6715172" y="4642009"/>
            <a:ext cx="2500298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K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020C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020C8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6715140" y="2716596"/>
            <a:ext cx="250033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Q</a:t>
            </a:r>
            <a:r>
              <a:rPr lang="es-ES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</a:t>
            </a:r>
            <a:r>
              <a:rPr lang="es-ES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</a:t>
            </a:r>
            <a:endParaRPr lang="es-ES" sz="9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2286000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86000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86000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4 Rectángulo"/>
          <p:cNvSpPr/>
          <p:nvPr/>
        </p:nvSpPr>
        <p:spPr>
          <a:xfrm>
            <a:off x="-142908" y="66329"/>
            <a:ext cx="2571768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K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2214546" y="70001"/>
            <a:ext cx="2428892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4572000" y="70001"/>
            <a:ext cx="2286016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92D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6715140" y="70001"/>
            <a:ext cx="2428860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2" name="21 Rectángulo"/>
          <p:cNvSpPr/>
          <p:nvPr/>
        </p:nvSpPr>
        <p:spPr>
          <a:xfrm>
            <a:off x="-142908" y="2356017"/>
            <a:ext cx="2643206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</a:t>
            </a:r>
            <a:r>
              <a:rPr lang="es-ES" sz="13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020C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020C8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3" name="22 Rectángulo"/>
          <p:cNvSpPr/>
          <p:nvPr/>
        </p:nvSpPr>
        <p:spPr>
          <a:xfrm>
            <a:off x="2214546" y="2356017"/>
            <a:ext cx="2500330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0" name="29 Rectángulo"/>
          <p:cNvSpPr/>
          <p:nvPr/>
        </p:nvSpPr>
        <p:spPr>
          <a:xfrm>
            <a:off x="6715172" y="4642009"/>
            <a:ext cx="2500298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6" name="15 Rectángulo"/>
          <p:cNvSpPr/>
          <p:nvPr/>
        </p:nvSpPr>
        <p:spPr>
          <a:xfrm>
            <a:off x="4286248" y="2500306"/>
            <a:ext cx="2928958" cy="186204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15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</a:t>
            </a:r>
            <a:r>
              <a:rPr lang="es-ES" sz="115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8" name="17 Rectángulo"/>
          <p:cNvSpPr/>
          <p:nvPr/>
        </p:nvSpPr>
        <p:spPr>
          <a:xfrm>
            <a:off x="6500826" y="2500306"/>
            <a:ext cx="2928958" cy="186204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15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</a:t>
            </a:r>
            <a:r>
              <a:rPr lang="es-ES" sz="115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92D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9" name="18 Rectángulo"/>
          <p:cNvSpPr/>
          <p:nvPr/>
        </p:nvSpPr>
        <p:spPr>
          <a:xfrm>
            <a:off x="-285784" y="4714884"/>
            <a:ext cx="2928958" cy="186204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15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</a:t>
            </a:r>
            <a:r>
              <a:rPr lang="es-ES" sz="115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0" name="19 Rectángulo"/>
          <p:cNvSpPr/>
          <p:nvPr/>
        </p:nvSpPr>
        <p:spPr>
          <a:xfrm>
            <a:off x="1928794" y="4714884"/>
            <a:ext cx="2928958" cy="186204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15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</a:t>
            </a:r>
            <a:r>
              <a:rPr lang="es-ES" sz="115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020C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020C8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1" name="20 Rectángulo"/>
          <p:cNvSpPr/>
          <p:nvPr/>
        </p:nvSpPr>
        <p:spPr>
          <a:xfrm>
            <a:off x="4286248" y="4710224"/>
            <a:ext cx="2928958" cy="186204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15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</a:t>
            </a:r>
            <a:r>
              <a:rPr lang="es-ES" sz="115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2286000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86000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86000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4 Rectángulo"/>
          <p:cNvSpPr/>
          <p:nvPr/>
        </p:nvSpPr>
        <p:spPr>
          <a:xfrm>
            <a:off x="0" y="66329"/>
            <a:ext cx="2285984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92D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2285984" y="70001"/>
            <a:ext cx="2286016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4429124" y="70001"/>
            <a:ext cx="2571768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020C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020C8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6643702" y="70001"/>
            <a:ext cx="2714644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2" name="21 Rectángulo"/>
          <p:cNvSpPr/>
          <p:nvPr/>
        </p:nvSpPr>
        <p:spPr>
          <a:xfrm>
            <a:off x="0" y="2356017"/>
            <a:ext cx="2357422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</a:t>
            </a:r>
            <a:r>
              <a:rPr lang="es-ES" sz="13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3" name="22 Rectángulo"/>
          <p:cNvSpPr/>
          <p:nvPr/>
        </p:nvSpPr>
        <p:spPr>
          <a:xfrm>
            <a:off x="2285984" y="2356017"/>
            <a:ext cx="2286016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92D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4" name="23 Rectángulo"/>
          <p:cNvSpPr/>
          <p:nvPr/>
        </p:nvSpPr>
        <p:spPr>
          <a:xfrm>
            <a:off x="4429124" y="2356017"/>
            <a:ext cx="2500330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6" name="25 Rectángulo"/>
          <p:cNvSpPr/>
          <p:nvPr/>
        </p:nvSpPr>
        <p:spPr>
          <a:xfrm>
            <a:off x="6715140" y="2357430"/>
            <a:ext cx="2571768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020C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020C8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7" name="26 Rectángulo"/>
          <p:cNvSpPr/>
          <p:nvPr/>
        </p:nvSpPr>
        <p:spPr>
          <a:xfrm>
            <a:off x="-71470" y="4640596"/>
            <a:ext cx="2428860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8" name="27 Rectángulo"/>
          <p:cNvSpPr/>
          <p:nvPr/>
        </p:nvSpPr>
        <p:spPr>
          <a:xfrm>
            <a:off x="2214546" y="4640596"/>
            <a:ext cx="2428860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9" name="28 Rectángulo"/>
          <p:cNvSpPr/>
          <p:nvPr/>
        </p:nvSpPr>
        <p:spPr>
          <a:xfrm>
            <a:off x="4572000" y="4642009"/>
            <a:ext cx="2286016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92D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0" name="29 Rectángulo"/>
          <p:cNvSpPr/>
          <p:nvPr/>
        </p:nvSpPr>
        <p:spPr>
          <a:xfrm>
            <a:off x="6857984" y="4642009"/>
            <a:ext cx="2286016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2286000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86000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86000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4 Rectángulo"/>
          <p:cNvSpPr/>
          <p:nvPr/>
        </p:nvSpPr>
        <p:spPr>
          <a:xfrm>
            <a:off x="-71470" y="66329"/>
            <a:ext cx="2500298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020C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020C8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2143108" y="70001"/>
            <a:ext cx="2500330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4429124" y="70001"/>
            <a:ext cx="2571768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6643702" y="70001"/>
            <a:ext cx="2714644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92D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2" name="21 Rectángulo"/>
          <p:cNvSpPr/>
          <p:nvPr/>
        </p:nvSpPr>
        <p:spPr>
          <a:xfrm>
            <a:off x="0" y="2356017"/>
            <a:ext cx="2357422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</a:t>
            </a:r>
            <a:r>
              <a:rPr lang="es-ES" sz="13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3" name="22 Rectángulo"/>
          <p:cNvSpPr/>
          <p:nvPr/>
        </p:nvSpPr>
        <p:spPr>
          <a:xfrm>
            <a:off x="2285984" y="2356017"/>
            <a:ext cx="2286016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020C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020C8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4" name="23 Rectángulo"/>
          <p:cNvSpPr/>
          <p:nvPr/>
        </p:nvSpPr>
        <p:spPr>
          <a:xfrm>
            <a:off x="4429124" y="2356017"/>
            <a:ext cx="2500330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6" name="25 Rectángulo"/>
          <p:cNvSpPr/>
          <p:nvPr/>
        </p:nvSpPr>
        <p:spPr>
          <a:xfrm>
            <a:off x="6715140" y="2357430"/>
            <a:ext cx="2571768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7" name="26 Rectángulo"/>
          <p:cNvSpPr/>
          <p:nvPr/>
        </p:nvSpPr>
        <p:spPr>
          <a:xfrm>
            <a:off x="-71470" y="4640596"/>
            <a:ext cx="2428860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92D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8" name="27 Rectángulo"/>
          <p:cNvSpPr/>
          <p:nvPr/>
        </p:nvSpPr>
        <p:spPr>
          <a:xfrm>
            <a:off x="2214546" y="4640596"/>
            <a:ext cx="2428860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9" name="28 Rectángulo"/>
          <p:cNvSpPr/>
          <p:nvPr/>
        </p:nvSpPr>
        <p:spPr>
          <a:xfrm>
            <a:off x="4572000" y="4642009"/>
            <a:ext cx="2286016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020C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020C8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0" name="29 Rectángulo"/>
          <p:cNvSpPr/>
          <p:nvPr/>
        </p:nvSpPr>
        <p:spPr>
          <a:xfrm>
            <a:off x="6857984" y="4642009"/>
            <a:ext cx="2286016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2286000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86000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86000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4 Rectángulo"/>
          <p:cNvSpPr/>
          <p:nvPr/>
        </p:nvSpPr>
        <p:spPr>
          <a:xfrm>
            <a:off x="-71470" y="66329"/>
            <a:ext cx="2500298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2143108" y="70001"/>
            <a:ext cx="2500330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92D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4429124" y="70001"/>
            <a:ext cx="2571768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6643702" y="70001"/>
            <a:ext cx="2714644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020C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020C8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2" name="21 Rectángulo"/>
          <p:cNvSpPr/>
          <p:nvPr/>
        </p:nvSpPr>
        <p:spPr>
          <a:xfrm>
            <a:off x="-71470" y="2356017"/>
            <a:ext cx="2571768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</a:t>
            </a:r>
            <a:r>
              <a:rPr lang="es-ES" sz="13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3" name="22 Rectángulo"/>
          <p:cNvSpPr/>
          <p:nvPr/>
        </p:nvSpPr>
        <p:spPr>
          <a:xfrm>
            <a:off x="2214546" y="2500306"/>
            <a:ext cx="2428892" cy="186204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15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</a:t>
            </a:r>
            <a:r>
              <a:rPr lang="es-ES" sz="115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</a:t>
            </a:r>
            <a:endParaRPr lang="es-ES" sz="115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4" name="23 Rectángulo"/>
          <p:cNvSpPr/>
          <p:nvPr/>
        </p:nvSpPr>
        <p:spPr>
          <a:xfrm>
            <a:off x="4286248" y="2495646"/>
            <a:ext cx="2857520" cy="186204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15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</a:t>
            </a:r>
            <a:r>
              <a:rPr lang="es-ES" sz="115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  <a:endParaRPr lang="es-ES" sz="115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92D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9" name="28 Rectángulo"/>
          <p:cNvSpPr/>
          <p:nvPr/>
        </p:nvSpPr>
        <p:spPr>
          <a:xfrm>
            <a:off x="4572000" y="4642009"/>
            <a:ext cx="2286016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X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0" name="29 Rectángulo"/>
          <p:cNvSpPr/>
          <p:nvPr/>
        </p:nvSpPr>
        <p:spPr>
          <a:xfrm>
            <a:off x="6857984" y="4642009"/>
            <a:ext cx="2286016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X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92D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-142908" y="4648106"/>
            <a:ext cx="2571768" cy="186204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15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</a:t>
            </a:r>
            <a:r>
              <a:rPr lang="es-ES" sz="115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020C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</a:t>
            </a:r>
            <a:endParaRPr lang="es-ES" sz="115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020C8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6" name="15 Rectángulo"/>
          <p:cNvSpPr/>
          <p:nvPr/>
        </p:nvSpPr>
        <p:spPr>
          <a:xfrm>
            <a:off x="2000232" y="4643446"/>
            <a:ext cx="2857520" cy="186204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15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</a:t>
            </a:r>
            <a:r>
              <a:rPr lang="es-ES" sz="115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</a:t>
            </a:r>
            <a:endParaRPr lang="es-ES" sz="115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7" name="16 Rectángulo"/>
          <p:cNvSpPr/>
          <p:nvPr/>
        </p:nvSpPr>
        <p:spPr>
          <a:xfrm>
            <a:off x="6572264" y="2495646"/>
            <a:ext cx="2857520" cy="186204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15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</a:t>
            </a:r>
            <a:r>
              <a:rPr lang="es-ES" sz="115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</a:t>
            </a:r>
            <a:endParaRPr lang="es-ES" sz="115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136</Words>
  <Application>Microsoft Macintosh PowerPoint</Application>
  <PresentationFormat>Presentación en pantalla (4:3)</PresentationFormat>
  <Paragraphs>131</Paragraphs>
  <Slides>12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5" baseType="lpstr">
      <vt:lpstr>Calibri</vt:lpstr>
      <vt:lpstr>Arial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admin</dc:creator>
  <cp:lastModifiedBy>Usuario de Microsoft Office</cp:lastModifiedBy>
  <cp:revision>6</cp:revision>
  <dcterms:created xsi:type="dcterms:W3CDTF">2013-10-28T10:27:09Z</dcterms:created>
  <dcterms:modified xsi:type="dcterms:W3CDTF">2016-12-04T09:39:24Z</dcterms:modified>
</cp:coreProperties>
</file>