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1"/>
    <p:restoredTop sz="50000"/>
  </p:normalViewPr>
  <p:slideViewPr>
    <p:cSldViewPr>
      <p:cViewPr varScale="1">
        <p:scale>
          <a:sx n="141" d="100"/>
          <a:sy n="141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7B4C7-0B5B-2F43-91D6-524CF46F75FC}" type="datetimeFigureOut">
              <a:rPr lang="es-ES_tradnl" smtClean="0"/>
              <a:t>6/12/16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C3E7-B6DF-4146-83BF-C578AA70543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507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D5E42-B2E5-F740-B5C1-4AC79327F81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744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C3E7-B6DF-4146-83BF-C578AA70543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75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AA0D-4A9E-464E-B1D8-D1AE9447BF8F}" type="datetimeFigureOut">
              <a:rPr lang="es-ES" smtClean="0"/>
              <a:pPr/>
              <a:t>6/12/16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DEA5-5D66-4725-B19D-FE5E97EE78BF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66329"/>
            <a:ext cx="30718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64486" y="2564904"/>
            <a:ext cx="58144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ílabas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331640" y="4284976"/>
            <a:ext cx="78123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INVERSAS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510" y="6344970"/>
            <a:ext cx="641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FF0000"/>
                </a:solidFill>
              </a:rPr>
              <a:t>Mar </a:t>
            </a:r>
            <a:r>
              <a:rPr lang="es-ES_tradnl" sz="2400" dirty="0" smtClean="0">
                <a:solidFill>
                  <a:srgbClr val="FF0000"/>
                </a:solidFill>
              </a:rPr>
              <a:t>Sánchez-</a:t>
            </a:r>
            <a:r>
              <a:rPr lang="es-ES_tradnl" sz="2400" dirty="0" err="1" smtClean="0">
                <a:solidFill>
                  <a:srgbClr val="FF0000"/>
                </a:solidFill>
              </a:rPr>
              <a:t>Fortún</a:t>
            </a:r>
            <a:r>
              <a:rPr lang="es-ES_tradnl" sz="2400" dirty="0" smtClean="0">
                <a:solidFill>
                  <a:srgbClr val="FF0000"/>
                </a:solidFill>
              </a:rPr>
              <a:t> para ORIENTACI</a:t>
            </a:r>
            <a:r>
              <a:rPr lang="es-ES" sz="2400" dirty="0" smtClean="0">
                <a:solidFill>
                  <a:srgbClr val="FF0000"/>
                </a:solidFill>
              </a:rPr>
              <a:t>ÓN ANDÚJAR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402873"/>
            <a:ext cx="2642498" cy="46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6329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70001"/>
            <a:ext cx="228601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70001"/>
            <a:ext cx="22145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70001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356017"/>
            <a:ext cx="221454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352345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356017"/>
            <a:ext cx="228601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356017"/>
            <a:ext cx="22145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642009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642009"/>
            <a:ext cx="221454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6329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70001"/>
            <a:ext cx="228601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70001"/>
            <a:ext cx="22145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356017"/>
            <a:ext cx="22859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286016" y="2495646"/>
            <a:ext cx="235742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572000" y="2495646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356017"/>
            <a:ext cx="22145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859736"/>
            <a:ext cx="2285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85984" y="4857760"/>
            <a:ext cx="22145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09654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9654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09654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495670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491998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495670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495670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781662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781662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09654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9654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09654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495670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491998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495670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495670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781662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781662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09654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9654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09654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495670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491998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495670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495670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781662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781662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09654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9654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09654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495670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491998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495670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495670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781662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781662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214290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09654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9654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16" y="209654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2495670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57422" y="2491998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3406" y="2495670"/>
            <a:ext cx="2286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29422" y="2495670"/>
            <a:ext cx="2214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781662"/>
            <a:ext cx="22859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57454" y="4781662"/>
            <a:ext cx="22145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es-E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</Words>
  <Application>Microsoft Macintosh PowerPoint</Application>
  <PresentationFormat>Presentación en pantalla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Usuario de Microsoft Office</cp:lastModifiedBy>
  <cp:revision>7</cp:revision>
  <dcterms:created xsi:type="dcterms:W3CDTF">2013-10-28T10:27:09Z</dcterms:created>
  <dcterms:modified xsi:type="dcterms:W3CDTF">2016-12-06T11:09:18Z</dcterms:modified>
</cp:coreProperties>
</file>