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77" r:id="rId2"/>
  </p:sldIdLst>
  <p:sldSz cx="5400675" cy="3600450"/>
  <p:notesSz cx="9144000" cy="6858000"/>
  <p:defaultTextStyle>
    <a:defPPr>
      <a:defRPr lang="es-ES"/>
    </a:defPPr>
    <a:lvl1pPr marL="0" algn="l" defTabSz="452537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1pPr>
    <a:lvl2pPr marL="226268" algn="l" defTabSz="452537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2pPr>
    <a:lvl3pPr marL="452537" algn="l" defTabSz="452537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3pPr>
    <a:lvl4pPr marL="678805" algn="l" defTabSz="452537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4pPr>
    <a:lvl5pPr marL="905073" algn="l" defTabSz="452537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5pPr>
    <a:lvl6pPr marL="1131341" algn="l" defTabSz="452537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6pPr>
    <a:lvl7pPr marL="1357610" algn="l" defTabSz="452537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7pPr>
    <a:lvl8pPr marL="1583878" algn="l" defTabSz="452537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8pPr>
    <a:lvl9pPr marL="1810146" algn="l" defTabSz="452537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5" userDrawn="1">
          <p15:clr>
            <a:srgbClr val="A4A3A4"/>
          </p15:clr>
        </p15:guide>
        <p15:guide id="2" pos="17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0" autoAdjust="0"/>
    <p:restoredTop sz="50059"/>
  </p:normalViewPr>
  <p:slideViewPr>
    <p:cSldViewPr snapToGrid="0" showGuides="1">
      <p:cViewPr>
        <p:scale>
          <a:sx n="140" d="100"/>
          <a:sy n="140" d="100"/>
        </p:scale>
        <p:origin x="520" y="1688"/>
      </p:cViewPr>
      <p:guideLst>
        <p:guide orient="horz" pos="1135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FA629-8DBA-8E4D-99FD-F58E13A0A081}" type="datetimeFigureOut">
              <a:rPr lang="es-ES_tradnl" smtClean="0"/>
              <a:t>4/12/16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35275" y="857250"/>
            <a:ext cx="34734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07E8-3438-5E4C-8707-D7D67B9E99F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988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07E8-3438-5E4C-8707-D7D67B9E99F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097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0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67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11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91691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59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2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2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3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73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4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4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43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1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61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79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84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BCD5-6E49-4C61-9C17-4E404578B390}" type="datetimeFigureOut">
              <a:rPr lang="es-ES" smtClean="0"/>
              <a:t>4/12/16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4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D784-6C2A-422C-A64C-D10CEF482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9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7161" y="2915662"/>
            <a:ext cx="4943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 smtClean="0">
                <a:solidFill>
                  <a:srgbClr val="002060"/>
                </a:solidFill>
                <a:latin typeface="HelloTracerSolid" charset="0"/>
              </a:rPr>
              <a:t>te desea tu logopeda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" y="313582"/>
            <a:ext cx="378782" cy="7226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70" y="338417"/>
            <a:ext cx="352746" cy="672966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1316737" y="1367257"/>
            <a:ext cx="3978486" cy="43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rgbClr val="7030A0"/>
                </a:solidFill>
                <a:latin typeface="HelloNatellie" charset="0"/>
                <a:ea typeface="HelloLovebug" panose="02000603000000000000" pitchFamily="2" charset="0"/>
              </a:rPr>
              <a:t>FELIZ NAVIDAD</a:t>
            </a:r>
            <a:endParaRPr lang="es-ES" sz="4800" b="1" dirty="0">
              <a:solidFill>
                <a:srgbClr val="7030A0"/>
              </a:solidFill>
              <a:latin typeface="HelloNatellie" charset="0"/>
              <a:ea typeface="HelloLovebug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25565"/>
            <a:ext cx="5370097" cy="13554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26" y="1036219"/>
            <a:ext cx="1245315" cy="19545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4693" y="1919046"/>
            <a:ext cx="1264481" cy="9941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89" y="1919047"/>
            <a:ext cx="1264481" cy="9941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68" y="2277604"/>
            <a:ext cx="695629" cy="8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75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7</Words>
  <Application>Microsoft Macintosh PowerPoint</Application>
  <PresentationFormat>Personalizado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HelloLovebug</vt:lpstr>
      <vt:lpstr>HelloNatellie</vt:lpstr>
      <vt:lpstr>HelloTracerSolid</vt:lpstr>
      <vt:lpstr>Arial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Usuario de Microsoft Office</cp:lastModifiedBy>
  <cp:revision>21</cp:revision>
  <dcterms:created xsi:type="dcterms:W3CDTF">2016-02-03T07:36:54Z</dcterms:created>
  <dcterms:modified xsi:type="dcterms:W3CDTF">2016-12-04T09:58:44Z</dcterms:modified>
</cp:coreProperties>
</file>