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6858000" cy="9144000"/>
  <p:defaultTextStyle>
    <a:defPPr>
      <a:defRPr lang="es-E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552" y="-9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1F4C-859F-436D-BFBD-14DC7FC88AA4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783D-BC19-487B-836C-C10C404689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8836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1F4C-859F-436D-BFBD-14DC7FC88AA4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783D-BC19-487B-836C-C10C404689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2336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1F4C-859F-436D-BFBD-14DC7FC88AA4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783D-BC19-487B-836C-C10C404689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4672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1F4C-859F-436D-BFBD-14DC7FC88AA4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783D-BC19-487B-836C-C10C404689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885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1F4C-859F-436D-BFBD-14DC7FC88AA4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783D-BC19-487B-836C-C10C404689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6536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1F4C-859F-436D-BFBD-14DC7FC88AA4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783D-BC19-487B-836C-C10C404689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2327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1F4C-859F-436D-BFBD-14DC7FC88AA4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783D-BC19-487B-836C-C10C404689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661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1F4C-859F-436D-BFBD-14DC7FC88AA4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783D-BC19-487B-836C-C10C404689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3850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1F4C-859F-436D-BFBD-14DC7FC88AA4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783D-BC19-487B-836C-C10C404689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42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1F4C-859F-436D-BFBD-14DC7FC88AA4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783D-BC19-487B-836C-C10C404689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2159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1F4C-859F-436D-BFBD-14DC7FC88AA4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783D-BC19-487B-836C-C10C404689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3146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81F4C-859F-436D-BFBD-14DC7FC88AA4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4783D-BC19-487B-836C-C10C404689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8540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4607" y="-643204"/>
            <a:ext cx="11895722" cy="2058035"/>
          </a:xfrm>
        </p:spPr>
        <p:txBody>
          <a:bodyPr/>
          <a:lstStyle/>
          <a:p>
            <a:r>
              <a:rPr lang="es-ES" dirty="0" smtClean="0">
                <a:solidFill>
                  <a:srgbClr val="FF0000"/>
                </a:solidFill>
                <a:latin typeface="KG Behind These Hazel Eyes" panose="02000506000000020004" pitchFamily="2" charset="0"/>
              </a:rPr>
              <a:t>INGREDIENTES PARA VIVIR EN….</a:t>
            </a:r>
            <a:endParaRPr lang="es-ES" dirty="0">
              <a:solidFill>
                <a:srgbClr val="FF0000"/>
              </a:solidFill>
              <a:latin typeface="KG Behind These Hazel Eyes" panose="02000506000000020004" pitchFamily="2" charset="0"/>
            </a:endParaRPr>
          </a:p>
        </p:txBody>
      </p:sp>
      <p:pic>
        <p:nvPicPr>
          <p:cNvPr id="1026" name="Picture 2" descr="http://www.orientacionandujar.es/wp-content/uploads/2015/01/imagen-paz-colorear-2015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615" y="1171398"/>
            <a:ext cx="4697706" cy="258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381764" y="3556486"/>
            <a:ext cx="11895722" cy="1546548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6700" dirty="0">
                <a:solidFill>
                  <a:schemeClr val="tx1">
                    <a:lumMod val="50000"/>
                    <a:lumOff val="50000"/>
                  </a:schemeClr>
                </a:solidFill>
                <a:latin typeface="KG Cold Coffee" panose="02000505000000020004" pitchFamily="2" charset="0"/>
              </a:rPr>
              <a:t>Tu haces la PAZ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26782" y="4724558"/>
            <a:ext cx="12659252" cy="1029017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7600" dirty="0">
                <a:solidFill>
                  <a:schemeClr val="accent6">
                    <a:lumMod val="75000"/>
                  </a:schemeClr>
                </a:solidFill>
                <a:latin typeface="KG Cold Coffee" panose="02000505000000020004" pitchFamily="2" charset="0"/>
              </a:rPr>
              <a:t>¿</a:t>
            </a:r>
            <a:r>
              <a:rPr lang="es-ES" sz="5600" dirty="0">
                <a:solidFill>
                  <a:schemeClr val="accent6">
                    <a:lumMod val="75000"/>
                  </a:schemeClr>
                </a:solidFill>
                <a:latin typeface="KG Cold Coffee" panose="02000505000000020004" pitchFamily="2" charset="0"/>
              </a:rPr>
              <a:t>Qué ingrediente propones?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871525"/>
              </p:ext>
            </p:extLst>
          </p:nvPr>
        </p:nvGraphicFramePr>
        <p:xfrm>
          <a:off x="0" y="5909526"/>
          <a:ext cx="12786030" cy="369167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278603"/>
                <a:gridCol w="1278603"/>
                <a:gridCol w="1278603"/>
                <a:gridCol w="1278603"/>
                <a:gridCol w="1278603"/>
                <a:gridCol w="1278603"/>
                <a:gridCol w="1278603"/>
                <a:gridCol w="1278603"/>
                <a:gridCol w="1278603"/>
                <a:gridCol w="1278603"/>
              </a:tblGrid>
              <a:tr h="3691675">
                <a:tc>
                  <a:txBody>
                    <a:bodyPr/>
                    <a:lstStyle/>
                    <a:p>
                      <a:pPr algn="ctr"/>
                      <a:r>
                        <a:rPr lang="es-ES" sz="4800" dirty="0" smtClean="0">
                          <a:latin typeface="KG Behind These Hazel Eyes" panose="02000506000000020004" pitchFamily="2" charset="0"/>
                        </a:rPr>
                        <a:t>CONFIANZA</a:t>
                      </a:r>
                      <a:endParaRPr lang="es-ES" sz="4800" dirty="0">
                        <a:latin typeface="KG Behind These Hazel Eyes" panose="02000506000000020004" pitchFamily="2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800" dirty="0" smtClean="0">
                          <a:latin typeface="KG Behind These Hazel Eyes" panose="02000506000000020004" pitchFamily="2" charset="0"/>
                        </a:rPr>
                        <a:t>RESPETO</a:t>
                      </a:r>
                      <a:endParaRPr lang="es-ES" sz="4800" dirty="0">
                        <a:latin typeface="KG Behind These Hazel Eyes" panose="02000506000000020004" pitchFamily="2" charset="0"/>
                      </a:endParaRPr>
                    </a:p>
                  </a:txBody>
                  <a:tcPr marL="128016" marR="128016" marT="64008" marB="64008" vert="vert27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800" dirty="0" smtClean="0">
                          <a:latin typeface="KG Behind These Hazel Eyes" panose="02000506000000020004" pitchFamily="2" charset="0"/>
                        </a:rPr>
                        <a:t>PACIENCIA</a:t>
                      </a:r>
                      <a:endParaRPr lang="es-ES" sz="4800" dirty="0">
                        <a:latin typeface="KG Behind These Hazel Eyes" panose="02000506000000020004" pitchFamily="2" charset="0"/>
                      </a:endParaRPr>
                    </a:p>
                  </a:txBody>
                  <a:tcPr marL="128016" marR="128016" marT="64008" marB="64008" vert="vert27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800" dirty="0" smtClean="0">
                          <a:latin typeface="KG Behind These Hazel Eyes" panose="02000506000000020004" pitchFamily="2" charset="0"/>
                        </a:rPr>
                        <a:t>AMISTAD </a:t>
                      </a:r>
                      <a:endParaRPr lang="es-ES" sz="4800" dirty="0">
                        <a:latin typeface="KG Behind These Hazel Eyes" panose="02000506000000020004" pitchFamily="2" charset="0"/>
                      </a:endParaRPr>
                    </a:p>
                  </a:txBody>
                  <a:tcPr marL="128016" marR="128016" marT="64008" marB="64008" vert="vert27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800" dirty="0" smtClean="0">
                          <a:latin typeface="KG Behind These Hazel Eyes" panose="02000506000000020004" pitchFamily="2" charset="0"/>
                        </a:rPr>
                        <a:t>AMOR</a:t>
                      </a:r>
                      <a:endParaRPr lang="es-ES" sz="4800" dirty="0">
                        <a:latin typeface="KG Behind These Hazel Eyes" panose="02000506000000020004" pitchFamily="2" charset="0"/>
                      </a:endParaRPr>
                    </a:p>
                  </a:txBody>
                  <a:tcPr marL="128016" marR="128016" marT="64008" marB="64008" vert="vert27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800" dirty="0" smtClean="0">
                          <a:latin typeface="KG Behind These Hazel Eyes" panose="02000506000000020004" pitchFamily="2" charset="0"/>
                        </a:rPr>
                        <a:t>LIBERTAD</a:t>
                      </a:r>
                      <a:endParaRPr lang="es-ES" sz="4800" dirty="0">
                        <a:latin typeface="KG Behind These Hazel Eyes" panose="02000506000000020004" pitchFamily="2" charset="0"/>
                      </a:endParaRPr>
                    </a:p>
                  </a:txBody>
                  <a:tcPr marL="128016" marR="128016" marT="64008" marB="64008" vert="vert27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800" dirty="0" smtClean="0">
                          <a:latin typeface="KG Behind These Hazel Eyes" panose="02000506000000020004" pitchFamily="2" charset="0"/>
                        </a:rPr>
                        <a:t>SONRISA</a:t>
                      </a:r>
                      <a:endParaRPr lang="es-ES" sz="4800" dirty="0">
                        <a:latin typeface="KG Behind These Hazel Eyes" panose="02000506000000020004" pitchFamily="2" charset="0"/>
                      </a:endParaRPr>
                    </a:p>
                  </a:txBody>
                  <a:tcPr marL="128016" marR="128016" marT="64008" marB="64008" vert="vert27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800" dirty="0" smtClean="0">
                          <a:latin typeface="KG Behind These Hazel Eyes" panose="02000506000000020004" pitchFamily="2" charset="0"/>
                        </a:rPr>
                        <a:t>TOLERANCIA</a:t>
                      </a:r>
                      <a:endParaRPr lang="es-ES" sz="4800" dirty="0">
                        <a:latin typeface="KG Behind These Hazel Eyes" panose="02000506000000020004" pitchFamily="2" charset="0"/>
                      </a:endParaRPr>
                    </a:p>
                  </a:txBody>
                  <a:tcPr marL="128016" marR="128016" marT="64008" marB="64008" vert="vert27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800" dirty="0" smtClean="0">
                          <a:latin typeface="KG Behind These Hazel Eyes" panose="02000506000000020004" pitchFamily="2" charset="0"/>
                        </a:rPr>
                        <a:t>AMABILIDAD</a:t>
                      </a:r>
                      <a:endParaRPr lang="es-ES" sz="4800" dirty="0">
                        <a:latin typeface="KG Behind These Hazel Eyes" panose="02000506000000020004" pitchFamily="2" charset="0"/>
                      </a:endParaRPr>
                    </a:p>
                  </a:txBody>
                  <a:tcPr marL="128016" marR="128016" marT="64008" marB="64008" vert="vert27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800" smtClean="0">
                          <a:latin typeface="KG Behind These Hazel Eyes" panose="02000506000000020004" pitchFamily="2" charset="0"/>
                        </a:rPr>
                        <a:t>ALEGRÍA</a:t>
                      </a:r>
                      <a:endParaRPr lang="es-ES" sz="4800" dirty="0">
                        <a:latin typeface="KG Behind These Hazel Eyes" panose="02000506000000020004" pitchFamily="2" charset="0"/>
                      </a:endParaRPr>
                    </a:p>
                  </a:txBody>
                  <a:tcPr marL="128016" marR="128016" marT="64008" marB="64008" vert="vert270" anchor="ctr">
                    <a:lnL w="381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7" name="Picture 3" descr="C:\Users\TRINITARIOS\Downloads\44668422_xxl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3702" y="1098966"/>
            <a:ext cx="3112283" cy="2506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15899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24</Words>
  <Application>Microsoft Office PowerPoint</Application>
  <PresentationFormat>Papel A3 (297 x 420 mm)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INGREDIENTES PARA VIVIR EN….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INGREDIENTES PARA VIVIR EN….</dc:title>
  <dc:creator>TRINITARIOS</dc:creator>
  <cp:lastModifiedBy>TRINITARIOS</cp:lastModifiedBy>
  <cp:revision>4</cp:revision>
  <dcterms:created xsi:type="dcterms:W3CDTF">2017-01-16T11:01:29Z</dcterms:created>
  <dcterms:modified xsi:type="dcterms:W3CDTF">2017-01-16T11:26:45Z</dcterms:modified>
</cp:coreProperties>
</file>