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84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883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33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67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885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53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32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61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85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15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14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54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6065" y="-459432"/>
            <a:ext cx="9205023" cy="1470025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  <a:latin typeface="KG Behind These Hazel Eyes" panose="02000506000000020004" pitchFamily="2" charset="0"/>
              </a:rPr>
              <a:t>INGREDIENTES PARA VIVIR EN….</a:t>
            </a:r>
            <a:endParaRPr lang="es-ES" dirty="0">
              <a:solidFill>
                <a:srgbClr val="FF0000"/>
              </a:solidFill>
              <a:latin typeface="KG Behind These Hazel Eyes" panose="02000506000000020004" pitchFamily="2" charset="0"/>
            </a:endParaRPr>
          </a:p>
        </p:txBody>
      </p:sp>
      <p:pic>
        <p:nvPicPr>
          <p:cNvPr id="1026" name="Picture 2" descr="http://www.orientacionandujar.es/wp-content/uploads/2015/01/imagen-paz-colorear-201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012" y="836713"/>
            <a:ext cx="3635129" cy="184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295413" y="2540348"/>
            <a:ext cx="9205023" cy="11046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dirty="0" smtClean="0">
                <a:solidFill>
                  <a:schemeClr val="accent6">
                    <a:lumMod val="75000"/>
                  </a:schemeClr>
                </a:solidFill>
                <a:latin typeface="KG Cold Coffee" panose="02000505000000020004" pitchFamily="2" charset="0"/>
              </a:rPr>
              <a:t>Tu haces la PAZ</a:t>
            </a:r>
            <a:endParaRPr lang="es-ES" sz="4800" dirty="0">
              <a:solidFill>
                <a:schemeClr val="accent6">
                  <a:lumMod val="75000"/>
                </a:schemeClr>
              </a:solidFill>
              <a:latin typeface="KG Cold Coffee" panose="02000505000000020004" pitchFamily="2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8105" y="3374684"/>
            <a:ext cx="979585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400" dirty="0" smtClean="0">
                <a:solidFill>
                  <a:srgbClr val="00B050"/>
                </a:solidFill>
                <a:latin typeface="KG Cold Coffee" panose="02000505000000020004" pitchFamily="2" charset="0"/>
              </a:rPr>
              <a:t>¿</a:t>
            </a:r>
            <a:r>
              <a:rPr lang="es-ES" sz="4000" dirty="0" smtClean="0">
                <a:solidFill>
                  <a:srgbClr val="00B050"/>
                </a:solidFill>
                <a:latin typeface="KG Cold Coffee" panose="02000505000000020004" pitchFamily="2" charset="0"/>
              </a:rPr>
              <a:t>Qué ingrediente propones?</a:t>
            </a:r>
            <a:endParaRPr lang="es-ES" sz="4000" dirty="0">
              <a:solidFill>
                <a:srgbClr val="00B050"/>
              </a:solidFill>
              <a:latin typeface="KG Cold Coffee" panose="02000505000000020004" pitchFamily="2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086958"/>
              </p:ext>
            </p:extLst>
          </p:nvPr>
        </p:nvGraphicFramePr>
        <p:xfrm>
          <a:off x="0" y="4221090"/>
          <a:ext cx="9893950" cy="263691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89395"/>
                <a:gridCol w="989395"/>
                <a:gridCol w="989395"/>
                <a:gridCol w="989395"/>
                <a:gridCol w="989395"/>
                <a:gridCol w="989395"/>
                <a:gridCol w="989395"/>
                <a:gridCol w="989395"/>
                <a:gridCol w="989395"/>
                <a:gridCol w="989395"/>
              </a:tblGrid>
              <a:tr h="2636911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CONFIANZA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RESPETO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PACIENCIA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AMISTAD 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AMOR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LIOBERTAD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SONRISA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TOLERANCIA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AMABILIDAD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7030A0"/>
                          </a:solidFill>
                          <a:latin typeface="KG Second Chances Solid" panose="02000000000000000000" pitchFamily="2" charset="0"/>
                        </a:rPr>
                        <a:t>RESPETO</a:t>
                      </a:r>
                      <a:endParaRPr lang="es-ES" sz="2800" dirty="0">
                        <a:solidFill>
                          <a:srgbClr val="7030A0"/>
                        </a:solidFill>
                        <a:latin typeface="KG Second Chances Solid" panose="02000000000000000000" pitchFamily="2" charset="0"/>
                      </a:endParaRPr>
                    </a:p>
                  </a:txBody>
                  <a:tcPr marL="99060" marR="99060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 descr="C:\Users\TRINITARIOS\Downloads\44668422_xxl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532" y="784976"/>
            <a:ext cx="2408314" cy="179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5899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Office PowerPoint</Application>
  <PresentationFormat>A4 (210 x 297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INGREDIENTES PARA VIVIR EN….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INGREDIENTES PARA VIVIR EN….</dc:title>
  <dc:creator>TRINITARIOS</dc:creator>
  <cp:lastModifiedBy>TRINITARIOS</cp:lastModifiedBy>
  <cp:revision>3</cp:revision>
  <dcterms:created xsi:type="dcterms:W3CDTF">2017-01-16T11:01:29Z</dcterms:created>
  <dcterms:modified xsi:type="dcterms:W3CDTF">2017-01-16T11:30:48Z</dcterms:modified>
</cp:coreProperties>
</file>